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0" r:id="rId1"/>
  </p:sldMasterIdLst>
  <p:notesMasterIdLst>
    <p:notesMasterId r:id="rId53"/>
  </p:notesMasterIdLst>
  <p:sldIdLst>
    <p:sldId id="606" r:id="rId2"/>
    <p:sldId id="607" r:id="rId3"/>
    <p:sldId id="1122" r:id="rId4"/>
    <p:sldId id="940" r:id="rId5"/>
    <p:sldId id="901" r:id="rId6"/>
    <p:sldId id="969" r:id="rId7"/>
    <p:sldId id="820" r:id="rId8"/>
    <p:sldId id="965" r:id="rId9"/>
    <p:sldId id="654" r:id="rId10"/>
    <p:sldId id="655" r:id="rId11"/>
    <p:sldId id="980" r:id="rId12"/>
    <p:sldId id="1010" r:id="rId13"/>
    <p:sldId id="1014" r:id="rId14"/>
    <p:sldId id="1031" r:id="rId15"/>
    <p:sldId id="1120" r:id="rId16"/>
    <p:sldId id="984" r:id="rId17"/>
    <p:sldId id="985" r:id="rId18"/>
    <p:sldId id="1129" r:id="rId19"/>
    <p:sldId id="1124" r:id="rId20"/>
    <p:sldId id="1080" r:id="rId21"/>
    <p:sldId id="1081" r:id="rId22"/>
    <p:sldId id="826" r:id="rId23"/>
    <p:sldId id="1127" r:id="rId24"/>
    <p:sldId id="1057" r:id="rId25"/>
    <p:sldId id="1056" r:id="rId26"/>
    <p:sldId id="1105" r:id="rId27"/>
    <p:sldId id="1065" r:id="rId28"/>
    <p:sldId id="1088" r:id="rId29"/>
    <p:sldId id="954" r:id="rId30"/>
    <p:sldId id="943" r:id="rId31"/>
    <p:sldId id="942" r:id="rId32"/>
    <p:sldId id="944" r:id="rId33"/>
    <p:sldId id="1116" r:id="rId34"/>
    <p:sldId id="1093" r:id="rId35"/>
    <p:sldId id="1075" r:id="rId36"/>
    <p:sldId id="1076" r:id="rId37"/>
    <p:sldId id="945" r:id="rId38"/>
    <p:sldId id="1118" r:id="rId39"/>
    <p:sldId id="948" r:id="rId40"/>
    <p:sldId id="1109" r:id="rId41"/>
    <p:sldId id="1106" r:id="rId42"/>
    <p:sldId id="1112" r:id="rId43"/>
    <p:sldId id="1113" r:id="rId44"/>
    <p:sldId id="1114" r:id="rId45"/>
    <p:sldId id="1123" r:id="rId46"/>
    <p:sldId id="587" r:id="rId47"/>
    <p:sldId id="1103" r:id="rId48"/>
    <p:sldId id="1049" r:id="rId49"/>
    <p:sldId id="1086" r:id="rId50"/>
    <p:sldId id="1085" r:id="rId51"/>
    <p:sldId id="110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SvYGyAMSolnzDZmjr56YNA==" hashData="ahUOhO8uS5zeochUvyyYH2AkDus="/>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ta - loo" initials="p-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53"/>
    <p:restoredTop sz="74587"/>
  </p:normalViewPr>
  <p:slideViewPr>
    <p:cSldViewPr snapToGrid="0" snapToObjects="1">
      <p:cViewPr>
        <p:scale>
          <a:sx n="78" d="100"/>
          <a:sy n="78" d="100"/>
        </p:scale>
        <p:origin x="1352"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image" Target="../media/image24.jpg"/><Relationship Id="rId2" Type="http://schemas.openxmlformats.org/officeDocument/2006/relationships/image" Target="../media/image25.jpg"/></Relationships>
</file>

<file path=ppt/diagrams/_rels/data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image" Target="../media/image35.png"/><Relationship Id="rId2" Type="http://schemas.openxmlformats.org/officeDocument/2006/relationships/image" Target="../media/image36.png"/></Relationships>
</file>

<file path=ppt/diagrams/_rels/data8.xml.rels><?xml version="1.0" encoding="UTF-8" standalone="yes"?>
<Relationships xmlns="http://schemas.openxmlformats.org/package/2006/relationships"><Relationship Id="rId1" Type="http://schemas.openxmlformats.org/officeDocument/2006/relationships/image" Target="../media/image13.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image" Target="../media/image24.jpg"/><Relationship Id="rId2" Type="http://schemas.openxmlformats.org/officeDocument/2006/relationships/image" Target="../media/image25.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image" Target="../media/image35.png"/><Relationship Id="rId2" Type="http://schemas.openxmlformats.org/officeDocument/2006/relationships/image" Target="../media/image36.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08D857-3F5E-B948-A19A-09DFE4470922}" type="doc">
      <dgm:prSet loTypeId="urn:microsoft.com/office/officeart/2005/8/layout/hList1" loCatId="" qsTypeId="urn:microsoft.com/office/officeart/2005/8/quickstyle/simple5" qsCatId="simple" csTypeId="urn:microsoft.com/office/officeart/2005/8/colors/colorful2" csCatId="colorful" phldr="1"/>
      <dgm:spPr/>
      <dgm:t>
        <a:bodyPr/>
        <a:lstStyle/>
        <a:p>
          <a:endParaRPr lang="en-US"/>
        </a:p>
      </dgm:t>
    </dgm:pt>
    <dgm:pt modelId="{7AB4CD9E-400F-6546-8760-B197426A71F7}">
      <dgm:prSet phldrT="[Text]"/>
      <dgm:spPr/>
      <dgm:t>
        <a:bodyPr/>
        <a:lstStyle/>
        <a:p>
          <a:r>
            <a:rPr lang="en-US" dirty="0" smtClean="0"/>
            <a:t>Bien</a:t>
          </a:r>
          <a:endParaRPr lang="en-US" dirty="0"/>
        </a:p>
      </dgm:t>
    </dgm:pt>
    <dgm:pt modelId="{2261B149-DA7C-3A4D-8620-42D18C7E2290}" type="parTrans" cxnId="{3D7307C4-7167-E642-A5C8-BC399ED7720D}">
      <dgm:prSet/>
      <dgm:spPr/>
      <dgm:t>
        <a:bodyPr/>
        <a:lstStyle/>
        <a:p>
          <a:endParaRPr lang="en-US"/>
        </a:p>
      </dgm:t>
    </dgm:pt>
    <dgm:pt modelId="{1AD3D9EF-DE8C-4942-840C-06734DAFB07A}" type="sibTrans" cxnId="{3D7307C4-7167-E642-A5C8-BC399ED7720D}">
      <dgm:prSet/>
      <dgm:spPr/>
      <dgm:t>
        <a:bodyPr/>
        <a:lstStyle/>
        <a:p>
          <a:endParaRPr lang="en-US"/>
        </a:p>
      </dgm:t>
    </dgm:pt>
    <dgm:pt modelId="{43662057-2A07-0240-9F04-688D1944786A}">
      <dgm:prSet phldrT="[Text]"/>
      <dgm:spPr/>
      <dgm:t>
        <a:bodyPr/>
        <a:lstStyle/>
        <a:p>
          <a:r>
            <a:rPr lang="es-ES_tradnl" noProof="0" dirty="0" smtClean="0"/>
            <a:t>Utilidad</a:t>
          </a:r>
          <a:endParaRPr lang="es-ES_tradnl" noProof="0" dirty="0"/>
        </a:p>
      </dgm:t>
    </dgm:pt>
    <dgm:pt modelId="{754435BD-B62C-2B42-AA6A-B0461F299F58}" type="parTrans" cxnId="{451C51F5-FAA1-C24A-8C29-AEE4E711B011}">
      <dgm:prSet/>
      <dgm:spPr/>
      <dgm:t>
        <a:bodyPr/>
        <a:lstStyle/>
        <a:p>
          <a:endParaRPr lang="en-US"/>
        </a:p>
      </dgm:t>
    </dgm:pt>
    <dgm:pt modelId="{A165BC2C-004D-D943-8F33-1431A9C46210}" type="sibTrans" cxnId="{451C51F5-FAA1-C24A-8C29-AEE4E711B011}">
      <dgm:prSet/>
      <dgm:spPr/>
      <dgm:t>
        <a:bodyPr/>
        <a:lstStyle/>
        <a:p>
          <a:endParaRPr lang="en-US"/>
        </a:p>
      </dgm:t>
    </dgm:pt>
    <dgm:pt modelId="{5330E4EF-DFE2-F941-B71E-C13D8C66974A}">
      <dgm:prSet phldrT="[Text]"/>
      <dgm:spPr/>
      <dgm:t>
        <a:bodyPr/>
        <a:lstStyle/>
        <a:p>
          <a:r>
            <a:rPr lang="es-ES_tradnl" noProof="0" dirty="0" smtClean="0"/>
            <a:t>Beneficio</a:t>
          </a:r>
          <a:endParaRPr lang="es-ES_tradnl" noProof="0" dirty="0"/>
        </a:p>
      </dgm:t>
    </dgm:pt>
    <dgm:pt modelId="{5E863B43-CD25-9748-9AEB-AE1141509DC8}" type="parTrans" cxnId="{310AF9CF-F8C5-5045-A829-77A3C8EF4ABD}">
      <dgm:prSet/>
      <dgm:spPr/>
      <dgm:t>
        <a:bodyPr/>
        <a:lstStyle/>
        <a:p>
          <a:endParaRPr lang="en-US"/>
        </a:p>
      </dgm:t>
    </dgm:pt>
    <dgm:pt modelId="{54151873-948D-6847-A529-B1648DD31632}" type="sibTrans" cxnId="{310AF9CF-F8C5-5045-A829-77A3C8EF4ABD}">
      <dgm:prSet/>
      <dgm:spPr/>
      <dgm:t>
        <a:bodyPr/>
        <a:lstStyle/>
        <a:p>
          <a:endParaRPr lang="en-US"/>
        </a:p>
      </dgm:t>
    </dgm:pt>
    <dgm:pt modelId="{F7FE21AF-785E-8448-B889-B3C91DBCA0A5}">
      <dgm:prSet phldrT="[Text]"/>
      <dgm:spPr/>
      <dgm:t>
        <a:bodyPr/>
        <a:lstStyle/>
        <a:p>
          <a:r>
            <a:rPr lang="en-US" dirty="0" err="1" smtClean="0"/>
            <a:t>Estar</a:t>
          </a:r>
          <a:endParaRPr lang="en-US" dirty="0"/>
        </a:p>
      </dgm:t>
    </dgm:pt>
    <dgm:pt modelId="{2FFE4F7B-6485-5341-A0F3-BB5DB1E99105}" type="parTrans" cxnId="{51D03EF9-DE42-734F-B40E-7C43D19D7307}">
      <dgm:prSet/>
      <dgm:spPr/>
      <dgm:t>
        <a:bodyPr/>
        <a:lstStyle/>
        <a:p>
          <a:endParaRPr lang="en-US"/>
        </a:p>
      </dgm:t>
    </dgm:pt>
    <dgm:pt modelId="{8086217C-5298-7D44-9D11-1486704A5823}" type="sibTrans" cxnId="{51D03EF9-DE42-734F-B40E-7C43D19D7307}">
      <dgm:prSet/>
      <dgm:spPr/>
      <dgm:t>
        <a:bodyPr/>
        <a:lstStyle/>
        <a:p>
          <a:endParaRPr lang="en-US"/>
        </a:p>
      </dgm:t>
    </dgm:pt>
    <dgm:pt modelId="{427158CD-5785-1646-9CFE-D2C460DDB89C}">
      <dgm:prSet phldrT="[Text]"/>
      <dgm:spPr/>
      <dgm:t>
        <a:bodyPr/>
        <a:lstStyle/>
        <a:p>
          <a:r>
            <a:rPr lang="es-ES_tradnl" noProof="0" dirty="0" smtClean="0"/>
            <a:t>Existir</a:t>
          </a:r>
          <a:endParaRPr lang="es-ES_tradnl" noProof="0" dirty="0"/>
        </a:p>
      </dgm:t>
    </dgm:pt>
    <dgm:pt modelId="{EA66EBFA-F8DC-2C4E-8A70-C1985FCBED29}" type="parTrans" cxnId="{4ABC08E0-B939-0B41-B3B3-78D735EC8FBA}">
      <dgm:prSet/>
      <dgm:spPr/>
      <dgm:t>
        <a:bodyPr/>
        <a:lstStyle/>
        <a:p>
          <a:endParaRPr lang="en-US"/>
        </a:p>
      </dgm:t>
    </dgm:pt>
    <dgm:pt modelId="{D3E620E2-0276-B74B-A696-02257FA38EB8}" type="sibTrans" cxnId="{4ABC08E0-B939-0B41-B3B3-78D735EC8FBA}">
      <dgm:prSet/>
      <dgm:spPr/>
      <dgm:t>
        <a:bodyPr/>
        <a:lstStyle/>
        <a:p>
          <a:endParaRPr lang="en-US"/>
        </a:p>
      </dgm:t>
    </dgm:pt>
    <dgm:pt modelId="{274D9B13-FCB1-704E-9862-A7A03829FF12}">
      <dgm:prSet phldrT="[Text]"/>
      <dgm:spPr/>
      <dgm:t>
        <a:bodyPr/>
        <a:lstStyle/>
        <a:p>
          <a:r>
            <a:rPr lang="es-ES_tradnl" noProof="0" dirty="0" smtClean="0"/>
            <a:t>Tener un estado determinado</a:t>
          </a:r>
        </a:p>
      </dgm:t>
    </dgm:pt>
    <dgm:pt modelId="{CB548A9F-1875-C04C-95CE-C2288B1CDB2A}" type="parTrans" cxnId="{9A045A4D-6077-7F4A-B6F4-E0EAF265B932}">
      <dgm:prSet/>
      <dgm:spPr/>
      <dgm:t>
        <a:bodyPr/>
        <a:lstStyle/>
        <a:p>
          <a:endParaRPr lang="en-US"/>
        </a:p>
      </dgm:t>
    </dgm:pt>
    <dgm:pt modelId="{82A167A2-401E-DF47-A84A-2A57752679DE}" type="sibTrans" cxnId="{9A045A4D-6077-7F4A-B6F4-E0EAF265B932}">
      <dgm:prSet/>
      <dgm:spPr/>
      <dgm:t>
        <a:bodyPr/>
        <a:lstStyle/>
        <a:p>
          <a:endParaRPr lang="en-US"/>
        </a:p>
      </dgm:t>
    </dgm:pt>
    <dgm:pt modelId="{93E449CC-EF35-374A-8DD6-CCBB083BCD43}">
      <dgm:prSet phldrT="[Text]"/>
      <dgm:spPr/>
      <dgm:t>
        <a:bodyPr/>
        <a:lstStyle/>
        <a:p>
          <a:r>
            <a:rPr lang="es-ES_tradnl" noProof="0" dirty="0" smtClean="0"/>
            <a:t>Valor positivo</a:t>
          </a:r>
          <a:endParaRPr lang="es-ES_tradnl" noProof="0" dirty="0"/>
        </a:p>
      </dgm:t>
    </dgm:pt>
    <dgm:pt modelId="{B8B760C2-4973-8443-B883-B46F65DD7AE2}" type="parTrans" cxnId="{50C0E971-7EC1-A04E-85A8-0107F3B07DDD}">
      <dgm:prSet/>
      <dgm:spPr/>
      <dgm:t>
        <a:bodyPr/>
        <a:lstStyle/>
        <a:p>
          <a:endParaRPr lang="en-US"/>
        </a:p>
      </dgm:t>
    </dgm:pt>
    <dgm:pt modelId="{B0881C1F-8483-FC44-A1A9-2CDAA6BAFD35}" type="sibTrans" cxnId="{50C0E971-7EC1-A04E-85A8-0107F3B07DDD}">
      <dgm:prSet/>
      <dgm:spPr/>
      <dgm:t>
        <a:bodyPr/>
        <a:lstStyle/>
        <a:p>
          <a:endParaRPr lang="en-US"/>
        </a:p>
      </dgm:t>
    </dgm:pt>
    <dgm:pt modelId="{82A87548-4EAE-ED44-8434-FF3AB0A5EA00}">
      <dgm:prSet phldrT="[Text]"/>
      <dgm:spPr/>
      <dgm:t>
        <a:bodyPr/>
        <a:lstStyle/>
        <a:p>
          <a:r>
            <a:rPr lang="es-ES_tradnl" noProof="0" dirty="0" smtClean="0"/>
            <a:t>Con gusto</a:t>
          </a:r>
          <a:endParaRPr lang="es-ES_tradnl" noProof="0" dirty="0"/>
        </a:p>
      </dgm:t>
    </dgm:pt>
    <dgm:pt modelId="{9C9BC757-4BB9-FD40-AFBC-D572FCEFF760}" type="parTrans" cxnId="{CC8D283F-7E43-7545-95C2-CBB7F0D3397E}">
      <dgm:prSet/>
      <dgm:spPr/>
      <dgm:t>
        <a:bodyPr/>
        <a:lstStyle/>
        <a:p>
          <a:endParaRPr lang="en-US"/>
        </a:p>
      </dgm:t>
    </dgm:pt>
    <dgm:pt modelId="{48DB2268-E308-B340-A39B-5AE5A0B1853E}" type="sibTrans" cxnId="{CC8D283F-7E43-7545-95C2-CBB7F0D3397E}">
      <dgm:prSet/>
      <dgm:spPr/>
      <dgm:t>
        <a:bodyPr/>
        <a:lstStyle/>
        <a:p>
          <a:endParaRPr lang="en-US"/>
        </a:p>
      </dgm:t>
    </dgm:pt>
    <dgm:pt modelId="{D18C1B62-43A9-B549-BBB2-147229609830}">
      <dgm:prSet phldrT="[Text]"/>
      <dgm:spPr/>
      <dgm:t>
        <a:bodyPr/>
        <a:lstStyle/>
        <a:p>
          <a:r>
            <a:rPr lang="es-ES_tradnl" noProof="0" dirty="0" smtClean="0"/>
            <a:t>Ser</a:t>
          </a:r>
        </a:p>
      </dgm:t>
    </dgm:pt>
    <dgm:pt modelId="{ED9AD6B4-997F-1B41-91CD-60F2070DD8D8}" type="parTrans" cxnId="{E321DBD8-91BD-B946-B915-0D171566CE19}">
      <dgm:prSet/>
      <dgm:spPr/>
      <dgm:t>
        <a:bodyPr/>
        <a:lstStyle/>
        <a:p>
          <a:endParaRPr lang="en-US"/>
        </a:p>
      </dgm:t>
    </dgm:pt>
    <dgm:pt modelId="{2F5967E6-DC82-244B-9BEF-1E9F074F5C3C}" type="sibTrans" cxnId="{E321DBD8-91BD-B946-B915-0D171566CE19}">
      <dgm:prSet/>
      <dgm:spPr/>
      <dgm:t>
        <a:bodyPr/>
        <a:lstStyle/>
        <a:p>
          <a:endParaRPr lang="en-US"/>
        </a:p>
      </dgm:t>
    </dgm:pt>
    <dgm:pt modelId="{DB9EA74C-E8A0-2E4D-B0A3-20C845040795}" type="pres">
      <dgm:prSet presAssocID="{7608D857-3F5E-B948-A19A-09DFE4470922}" presName="Name0" presStyleCnt="0">
        <dgm:presLayoutVars>
          <dgm:dir/>
          <dgm:animLvl val="lvl"/>
          <dgm:resizeHandles val="exact"/>
        </dgm:presLayoutVars>
      </dgm:prSet>
      <dgm:spPr/>
      <dgm:t>
        <a:bodyPr/>
        <a:lstStyle/>
        <a:p>
          <a:endParaRPr lang="en-US"/>
        </a:p>
      </dgm:t>
    </dgm:pt>
    <dgm:pt modelId="{B0D63666-92F9-A049-BA57-9162B4168D37}" type="pres">
      <dgm:prSet presAssocID="{7AB4CD9E-400F-6546-8760-B197426A71F7}" presName="composite" presStyleCnt="0"/>
      <dgm:spPr/>
    </dgm:pt>
    <dgm:pt modelId="{84670B55-1648-144E-85C1-84C429E7E564}" type="pres">
      <dgm:prSet presAssocID="{7AB4CD9E-400F-6546-8760-B197426A71F7}" presName="parTx" presStyleLbl="alignNode1" presStyleIdx="0" presStyleCnt="2">
        <dgm:presLayoutVars>
          <dgm:chMax val="0"/>
          <dgm:chPref val="0"/>
          <dgm:bulletEnabled val="1"/>
        </dgm:presLayoutVars>
      </dgm:prSet>
      <dgm:spPr/>
      <dgm:t>
        <a:bodyPr/>
        <a:lstStyle/>
        <a:p>
          <a:endParaRPr lang="en-US"/>
        </a:p>
      </dgm:t>
    </dgm:pt>
    <dgm:pt modelId="{1841E30C-C169-5A43-9802-7745602DBB40}" type="pres">
      <dgm:prSet presAssocID="{7AB4CD9E-400F-6546-8760-B197426A71F7}" presName="desTx" presStyleLbl="alignAccFollowNode1" presStyleIdx="0" presStyleCnt="2">
        <dgm:presLayoutVars>
          <dgm:bulletEnabled val="1"/>
        </dgm:presLayoutVars>
      </dgm:prSet>
      <dgm:spPr/>
      <dgm:t>
        <a:bodyPr/>
        <a:lstStyle/>
        <a:p>
          <a:endParaRPr lang="en-US"/>
        </a:p>
      </dgm:t>
    </dgm:pt>
    <dgm:pt modelId="{55E9D9BB-6984-AC4D-9F60-3473D427CC18}" type="pres">
      <dgm:prSet presAssocID="{1AD3D9EF-DE8C-4942-840C-06734DAFB07A}" presName="space" presStyleCnt="0"/>
      <dgm:spPr/>
    </dgm:pt>
    <dgm:pt modelId="{C94B0CD2-5D1C-8549-9260-B2075A1F8BF9}" type="pres">
      <dgm:prSet presAssocID="{F7FE21AF-785E-8448-B889-B3C91DBCA0A5}" presName="composite" presStyleCnt="0"/>
      <dgm:spPr/>
    </dgm:pt>
    <dgm:pt modelId="{9618BAD9-302B-E941-8993-FCEDB8D6A72A}" type="pres">
      <dgm:prSet presAssocID="{F7FE21AF-785E-8448-B889-B3C91DBCA0A5}" presName="parTx" presStyleLbl="alignNode1" presStyleIdx="1" presStyleCnt="2" custLinFactNeighborX="768" custLinFactNeighborY="2198">
        <dgm:presLayoutVars>
          <dgm:chMax val="0"/>
          <dgm:chPref val="0"/>
          <dgm:bulletEnabled val="1"/>
        </dgm:presLayoutVars>
      </dgm:prSet>
      <dgm:spPr/>
      <dgm:t>
        <a:bodyPr/>
        <a:lstStyle/>
        <a:p>
          <a:endParaRPr lang="en-US"/>
        </a:p>
      </dgm:t>
    </dgm:pt>
    <dgm:pt modelId="{CFD352DB-11C5-DA4F-8836-0BC8D7FFC25B}" type="pres">
      <dgm:prSet presAssocID="{F7FE21AF-785E-8448-B889-B3C91DBCA0A5}" presName="desTx" presStyleLbl="alignAccFollowNode1" presStyleIdx="1" presStyleCnt="2">
        <dgm:presLayoutVars>
          <dgm:bulletEnabled val="1"/>
        </dgm:presLayoutVars>
      </dgm:prSet>
      <dgm:spPr/>
      <dgm:t>
        <a:bodyPr/>
        <a:lstStyle/>
        <a:p>
          <a:endParaRPr lang="en-US"/>
        </a:p>
      </dgm:t>
    </dgm:pt>
  </dgm:ptLst>
  <dgm:cxnLst>
    <dgm:cxn modelId="{310AF9CF-F8C5-5045-A829-77A3C8EF4ABD}" srcId="{7AB4CD9E-400F-6546-8760-B197426A71F7}" destId="{5330E4EF-DFE2-F941-B71E-C13D8C66974A}" srcOrd="1" destOrd="0" parTransId="{5E863B43-CD25-9748-9AEB-AE1141509DC8}" sibTransId="{54151873-948D-6847-A529-B1648DD31632}"/>
    <dgm:cxn modelId="{51D03EF9-DE42-734F-B40E-7C43D19D7307}" srcId="{7608D857-3F5E-B948-A19A-09DFE4470922}" destId="{F7FE21AF-785E-8448-B889-B3C91DBCA0A5}" srcOrd="1" destOrd="0" parTransId="{2FFE4F7B-6485-5341-A0F3-BB5DB1E99105}" sibTransId="{8086217C-5298-7D44-9D11-1486704A5823}"/>
    <dgm:cxn modelId="{F95DDA58-9C62-144C-AC6E-55B4E437B2CF}" type="presOf" srcId="{43662057-2A07-0240-9F04-688D1944786A}" destId="{1841E30C-C169-5A43-9802-7745602DBB40}" srcOrd="0" destOrd="0" presId="urn:microsoft.com/office/officeart/2005/8/layout/hList1"/>
    <dgm:cxn modelId="{E320156B-B036-FE4A-AE05-13E8DBF68190}" type="presOf" srcId="{427158CD-5785-1646-9CFE-D2C460DDB89C}" destId="{CFD352DB-11C5-DA4F-8836-0BC8D7FFC25B}" srcOrd="0" destOrd="0" presId="urn:microsoft.com/office/officeart/2005/8/layout/hList1"/>
    <dgm:cxn modelId="{1B7C6DA5-B3C7-C649-A57E-EB9BA9C89013}" type="presOf" srcId="{274D9B13-FCB1-704E-9862-A7A03829FF12}" destId="{CFD352DB-11C5-DA4F-8836-0BC8D7FFC25B}" srcOrd="0" destOrd="1" presId="urn:microsoft.com/office/officeart/2005/8/layout/hList1"/>
    <dgm:cxn modelId="{9A045A4D-6077-7F4A-B6F4-E0EAF265B932}" srcId="{F7FE21AF-785E-8448-B889-B3C91DBCA0A5}" destId="{274D9B13-FCB1-704E-9862-A7A03829FF12}" srcOrd="1" destOrd="0" parTransId="{CB548A9F-1875-C04C-95CE-C2288B1CDB2A}" sibTransId="{82A167A2-401E-DF47-A84A-2A57752679DE}"/>
    <dgm:cxn modelId="{53B53FD3-28BF-E74C-8C5E-02F0F32D04D8}" type="presOf" srcId="{D18C1B62-43A9-B549-BBB2-147229609830}" destId="{CFD352DB-11C5-DA4F-8836-0BC8D7FFC25B}" srcOrd="0" destOrd="2" presId="urn:microsoft.com/office/officeart/2005/8/layout/hList1"/>
    <dgm:cxn modelId="{43D646E3-2EA2-8C40-9E47-46A799F5E4C1}" type="presOf" srcId="{82A87548-4EAE-ED44-8434-FF3AB0A5EA00}" destId="{1841E30C-C169-5A43-9802-7745602DBB40}" srcOrd="0" destOrd="3" presId="urn:microsoft.com/office/officeart/2005/8/layout/hList1"/>
    <dgm:cxn modelId="{A7A73061-BB90-A145-B178-9A5D37DB9DF6}" type="presOf" srcId="{93E449CC-EF35-374A-8DD6-CCBB083BCD43}" destId="{1841E30C-C169-5A43-9802-7745602DBB40}" srcOrd="0" destOrd="2" presId="urn:microsoft.com/office/officeart/2005/8/layout/hList1"/>
    <dgm:cxn modelId="{9F1D4114-DBE8-7B40-BE60-8FCFE376186A}" type="presOf" srcId="{7608D857-3F5E-B948-A19A-09DFE4470922}" destId="{DB9EA74C-E8A0-2E4D-B0A3-20C845040795}" srcOrd="0" destOrd="0" presId="urn:microsoft.com/office/officeart/2005/8/layout/hList1"/>
    <dgm:cxn modelId="{26679E92-2B21-F64D-913B-D3CA449916F6}" type="presOf" srcId="{F7FE21AF-785E-8448-B889-B3C91DBCA0A5}" destId="{9618BAD9-302B-E941-8993-FCEDB8D6A72A}" srcOrd="0" destOrd="0" presId="urn:microsoft.com/office/officeart/2005/8/layout/hList1"/>
    <dgm:cxn modelId="{4ABC08E0-B939-0B41-B3B3-78D735EC8FBA}" srcId="{F7FE21AF-785E-8448-B889-B3C91DBCA0A5}" destId="{427158CD-5785-1646-9CFE-D2C460DDB89C}" srcOrd="0" destOrd="0" parTransId="{EA66EBFA-F8DC-2C4E-8A70-C1985FCBED29}" sibTransId="{D3E620E2-0276-B74B-A696-02257FA38EB8}"/>
    <dgm:cxn modelId="{3D7307C4-7167-E642-A5C8-BC399ED7720D}" srcId="{7608D857-3F5E-B948-A19A-09DFE4470922}" destId="{7AB4CD9E-400F-6546-8760-B197426A71F7}" srcOrd="0" destOrd="0" parTransId="{2261B149-DA7C-3A4D-8620-42D18C7E2290}" sibTransId="{1AD3D9EF-DE8C-4942-840C-06734DAFB07A}"/>
    <dgm:cxn modelId="{E321DBD8-91BD-B946-B915-0D171566CE19}" srcId="{F7FE21AF-785E-8448-B889-B3C91DBCA0A5}" destId="{D18C1B62-43A9-B549-BBB2-147229609830}" srcOrd="2" destOrd="0" parTransId="{ED9AD6B4-997F-1B41-91CD-60F2070DD8D8}" sibTransId="{2F5967E6-DC82-244B-9BEF-1E9F074F5C3C}"/>
    <dgm:cxn modelId="{451C51F5-FAA1-C24A-8C29-AEE4E711B011}" srcId="{7AB4CD9E-400F-6546-8760-B197426A71F7}" destId="{43662057-2A07-0240-9F04-688D1944786A}" srcOrd="0" destOrd="0" parTransId="{754435BD-B62C-2B42-AA6A-B0461F299F58}" sibTransId="{A165BC2C-004D-D943-8F33-1431A9C46210}"/>
    <dgm:cxn modelId="{50C0E971-7EC1-A04E-85A8-0107F3B07DDD}" srcId="{7AB4CD9E-400F-6546-8760-B197426A71F7}" destId="{93E449CC-EF35-374A-8DD6-CCBB083BCD43}" srcOrd="2" destOrd="0" parTransId="{B8B760C2-4973-8443-B883-B46F65DD7AE2}" sibTransId="{B0881C1F-8483-FC44-A1A9-2CDAA6BAFD35}"/>
    <dgm:cxn modelId="{CC8D283F-7E43-7545-95C2-CBB7F0D3397E}" srcId="{7AB4CD9E-400F-6546-8760-B197426A71F7}" destId="{82A87548-4EAE-ED44-8434-FF3AB0A5EA00}" srcOrd="3" destOrd="0" parTransId="{9C9BC757-4BB9-FD40-AFBC-D572FCEFF760}" sibTransId="{48DB2268-E308-B340-A39B-5AE5A0B1853E}"/>
    <dgm:cxn modelId="{E0071D0F-F5DA-AA4B-B4CD-502E49A94912}" type="presOf" srcId="{5330E4EF-DFE2-F941-B71E-C13D8C66974A}" destId="{1841E30C-C169-5A43-9802-7745602DBB40}" srcOrd="0" destOrd="1" presId="urn:microsoft.com/office/officeart/2005/8/layout/hList1"/>
    <dgm:cxn modelId="{F921F8CD-A5C5-5C4A-A5D2-693098B096B3}" type="presOf" srcId="{7AB4CD9E-400F-6546-8760-B197426A71F7}" destId="{84670B55-1648-144E-85C1-84C429E7E564}" srcOrd="0" destOrd="0" presId="urn:microsoft.com/office/officeart/2005/8/layout/hList1"/>
    <dgm:cxn modelId="{0CEC4F04-26C0-EB40-96D7-6551F41D5C83}" type="presParOf" srcId="{DB9EA74C-E8A0-2E4D-B0A3-20C845040795}" destId="{B0D63666-92F9-A049-BA57-9162B4168D37}" srcOrd="0" destOrd="0" presId="urn:microsoft.com/office/officeart/2005/8/layout/hList1"/>
    <dgm:cxn modelId="{E0338BF8-474D-6D4B-B4FD-7C53647FF284}" type="presParOf" srcId="{B0D63666-92F9-A049-BA57-9162B4168D37}" destId="{84670B55-1648-144E-85C1-84C429E7E564}" srcOrd="0" destOrd="0" presId="urn:microsoft.com/office/officeart/2005/8/layout/hList1"/>
    <dgm:cxn modelId="{3C4A932F-7A0C-264A-9CE4-111A2F4D1F5C}" type="presParOf" srcId="{B0D63666-92F9-A049-BA57-9162B4168D37}" destId="{1841E30C-C169-5A43-9802-7745602DBB40}" srcOrd="1" destOrd="0" presId="urn:microsoft.com/office/officeart/2005/8/layout/hList1"/>
    <dgm:cxn modelId="{55F38B8E-2BA9-0D48-9338-8DFE8AE7DE87}" type="presParOf" srcId="{DB9EA74C-E8A0-2E4D-B0A3-20C845040795}" destId="{55E9D9BB-6984-AC4D-9F60-3473D427CC18}" srcOrd="1" destOrd="0" presId="urn:microsoft.com/office/officeart/2005/8/layout/hList1"/>
    <dgm:cxn modelId="{22621533-B8FF-B342-91CD-AB2E3C0A58B5}" type="presParOf" srcId="{DB9EA74C-E8A0-2E4D-B0A3-20C845040795}" destId="{C94B0CD2-5D1C-8549-9260-B2075A1F8BF9}" srcOrd="2" destOrd="0" presId="urn:microsoft.com/office/officeart/2005/8/layout/hList1"/>
    <dgm:cxn modelId="{A271F40C-0F46-F048-A5E4-2F53699E3E4F}" type="presParOf" srcId="{C94B0CD2-5D1C-8549-9260-B2075A1F8BF9}" destId="{9618BAD9-302B-E941-8993-FCEDB8D6A72A}" srcOrd="0" destOrd="0" presId="urn:microsoft.com/office/officeart/2005/8/layout/hList1"/>
    <dgm:cxn modelId="{EEC925E1-A69F-A040-993D-A1983B0B8423}" type="presParOf" srcId="{C94B0CD2-5D1C-8549-9260-B2075A1F8BF9}" destId="{CFD352DB-11C5-DA4F-8836-0BC8D7FFC2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96A6E7-3CBB-4648-B66E-A9B89F61E0C0}" type="doc">
      <dgm:prSet loTypeId="urn:microsoft.com/office/officeart/2005/8/layout/list1" loCatId="" qsTypeId="urn:microsoft.com/office/officeart/2005/8/quickstyle/simple4" qsCatId="simple" csTypeId="urn:microsoft.com/office/officeart/2005/8/colors/accent2_1" csCatId="accent2" phldr="1"/>
      <dgm:spPr/>
      <dgm:t>
        <a:bodyPr/>
        <a:lstStyle/>
        <a:p>
          <a:endParaRPr lang="es-ES_tradnl"/>
        </a:p>
      </dgm:t>
    </dgm:pt>
    <dgm:pt modelId="{26523A37-D3BE-2846-88F7-3D7C972B67D4}">
      <dgm:prSet phldrT="[Text]" custT="1"/>
      <dgm:spPr/>
      <dgm:t>
        <a:bodyPr/>
        <a:lstStyle/>
        <a:p>
          <a:r>
            <a:rPr lang="es-ES" sz="2000" dirty="0" smtClean="0"/>
            <a:t>Énfasis en promoción de la salud y prevención de enfermedad.</a:t>
          </a:r>
          <a:endParaRPr lang="es-ES_tradnl" sz="2000" dirty="0"/>
        </a:p>
      </dgm:t>
    </dgm:pt>
    <dgm:pt modelId="{0C95FF01-8286-2E48-B549-D25816439859}" type="parTrans" cxnId="{08AE7413-A13E-E840-9E4F-560D84FA28D9}">
      <dgm:prSet/>
      <dgm:spPr/>
      <dgm:t>
        <a:bodyPr/>
        <a:lstStyle/>
        <a:p>
          <a:endParaRPr lang="es-ES_tradnl" sz="4800"/>
        </a:p>
      </dgm:t>
    </dgm:pt>
    <dgm:pt modelId="{2BDCEE5C-931F-9B48-802E-7E2FDC18B5D1}" type="sibTrans" cxnId="{08AE7413-A13E-E840-9E4F-560D84FA28D9}">
      <dgm:prSet/>
      <dgm:spPr/>
      <dgm:t>
        <a:bodyPr/>
        <a:lstStyle/>
        <a:p>
          <a:endParaRPr lang="es-ES_tradnl" sz="4800"/>
        </a:p>
      </dgm:t>
    </dgm:pt>
    <dgm:pt modelId="{A81C6BA0-56D5-AC49-A542-2BA6D1E9A15E}">
      <dgm:prSet phldrT="[Text]" custT="1"/>
      <dgm:spPr/>
      <dgm:t>
        <a:bodyPr/>
        <a:lstStyle/>
        <a:p>
          <a:r>
            <a:rPr lang="es-ES" sz="2000" dirty="0" smtClean="0"/>
            <a:t>El paciente y profesional</a:t>
          </a:r>
          <a:r>
            <a:rPr lang="es-ES" sz="2000" baseline="0" dirty="0" smtClean="0"/>
            <a:t> </a:t>
          </a:r>
          <a:r>
            <a:rPr lang="es-ES" sz="2000" dirty="0" smtClean="0"/>
            <a:t>son compañeros en el proceso.</a:t>
          </a:r>
          <a:endParaRPr lang="es-ES_tradnl" sz="2000" dirty="0"/>
        </a:p>
      </dgm:t>
    </dgm:pt>
    <dgm:pt modelId="{EBDEF1BB-2B48-A344-930E-65F18B0A4BA4}" type="parTrans" cxnId="{155E3294-D335-DF4C-9010-2C8E354792FB}">
      <dgm:prSet/>
      <dgm:spPr/>
      <dgm:t>
        <a:bodyPr/>
        <a:lstStyle/>
        <a:p>
          <a:endParaRPr lang="es-ES_tradnl" sz="4800"/>
        </a:p>
      </dgm:t>
    </dgm:pt>
    <dgm:pt modelId="{8E1A5A14-99EE-4241-B8A4-BAEEAB9518D7}" type="sibTrans" cxnId="{155E3294-D335-DF4C-9010-2C8E354792FB}">
      <dgm:prSet/>
      <dgm:spPr/>
      <dgm:t>
        <a:bodyPr/>
        <a:lstStyle/>
        <a:p>
          <a:endParaRPr lang="es-ES_tradnl" sz="4800"/>
        </a:p>
      </dgm:t>
    </dgm:pt>
    <dgm:pt modelId="{05DD43BB-692B-EE49-B0E9-E614F81DC47E}">
      <dgm:prSet phldrT="[Text]" custT="1"/>
      <dgm:spPr/>
      <dgm:t>
        <a:bodyPr/>
        <a:lstStyle/>
        <a:p>
          <a:r>
            <a:rPr lang="es-ES" sz="2000" dirty="0" smtClean="0"/>
            <a:t>Se utilizan métodos convencionales y alternativos.</a:t>
          </a:r>
          <a:endParaRPr lang="es-ES_tradnl" sz="2000" dirty="0"/>
        </a:p>
      </dgm:t>
    </dgm:pt>
    <dgm:pt modelId="{FB274D80-1954-D246-9016-B322D389109F}" type="parTrans" cxnId="{5A78567B-8B17-1B45-98F3-B108D6DB5B82}">
      <dgm:prSet/>
      <dgm:spPr/>
      <dgm:t>
        <a:bodyPr/>
        <a:lstStyle/>
        <a:p>
          <a:endParaRPr lang="es-ES_tradnl" sz="4800"/>
        </a:p>
      </dgm:t>
    </dgm:pt>
    <dgm:pt modelId="{CC1ABBF2-0720-8F4B-95D8-11830EC7D2D5}" type="sibTrans" cxnId="{5A78567B-8B17-1B45-98F3-B108D6DB5B82}">
      <dgm:prSet/>
      <dgm:spPr/>
      <dgm:t>
        <a:bodyPr/>
        <a:lstStyle/>
        <a:p>
          <a:endParaRPr lang="es-ES_tradnl" sz="4800"/>
        </a:p>
      </dgm:t>
    </dgm:pt>
    <dgm:pt modelId="{5B11C0E1-00F2-9B40-8B5F-EDED6F6E327B}">
      <dgm:prSet phldrT="[Text]" custT="1"/>
      <dgm:spPr/>
      <dgm:t>
        <a:bodyPr/>
        <a:lstStyle/>
        <a:p>
          <a:r>
            <a:rPr lang="es-ES" sz="2000" dirty="0" smtClean="0"/>
            <a:t>Sus practicantes</a:t>
          </a:r>
          <a:r>
            <a:rPr lang="es-ES" sz="2000" baseline="0" dirty="0" smtClean="0"/>
            <a:t> </a:t>
          </a:r>
          <a:r>
            <a:rPr lang="es-ES" sz="2000" dirty="0" smtClean="0"/>
            <a:t>deben ser ejemplo de sus principios y comprometerse a la permanente auto-exploración y auto-desarrollo. </a:t>
          </a:r>
          <a:endParaRPr lang="es-ES_tradnl" sz="2000" dirty="0"/>
        </a:p>
      </dgm:t>
    </dgm:pt>
    <dgm:pt modelId="{1F8C4428-EBDB-AC44-B731-847AEA72C8C5}" type="parTrans" cxnId="{BB806A52-FAA9-7346-8B04-BCAD65EAA899}">
      <dgm:prSet/>
      <dgm:spPr/>
      <dgm:t>
        <a:bodyPr/>
        <a:lstStyle/>
        <a:p>
          <a:endParaRPr lang="es-ES_tradnl" sz="4800"/>
        </a:p>
      </dgm:t>
    </dgm:pt>
    <dgm:pt modelId="{8AE7C468-11A9-5D47-806D-F3CAE866D495}" type="sibTrans" cxnId="{BB806A52-FAA9-7346-8B04-BCAD65EAA899}">
      <dgm:prSet/>
      <dgm:spPr/>
      <dgm:t>
        <a:bodyPr/>
        <a:lstStyle/>
        <a:p>
          <a:endParaRPr lang="es-ES_tradnl" sz="4800"/>
        </a:p>
      </dgm:t>
    </dgm:pt>
    <dgm:pt modelId="{237CF264-A877-3542-96FC-EE68B3E23F51}" type="pres">
      <dgm:prSet presAssocID="{AF96A6E7-3CBB-4648-B66E-A9B89F61E0C0}" presName="linear" presStyleCnt="0">
        <dgm:presLayoutVars>
          <dgm:dir/>
          <dgm:animLvl val="lvl"/>
          <dgm:resizeHandles val="exact"/>
        </dgm:presLayoutVars>
      </dgm:prSet>
      <dgm:spPr/>
      <dgm:t>
        <a:bodyPr/>
        <a:lstStyle/>
        <a:p>
          <a:endParaRPr lang="es-ES_tradnl"/>
        </a:p>
      </dgm:t>
    </dgm:pt>
    <dgm:pt modelId="{5A707771-3DC3-8B44-9C12-B6CBD440DF67}" type="pres">
      <dgm:prSet presAssocID="{26523A37-D3BE-2846-88F7-3D7C972B67D4}" presName="parentLin" presStyleCnt="0"/>
      <dgm:spPr/>
    </dgm:pt>
    <dgm:pt modelId="{DE4E35B5-42F8-3D4E-A71D-4AA2E4ADAA67}" type="pres">
      <dgm:prSet presAssocID="{26523A37-D3BE-2846-88F7-3D7C972B67D4}" presName="parentLeftMargin" presStyleLbl="node1" presStyleIdx="0" presStyleCnt="4"/>
      <dgm:spPr/>
      <dgm:t>
        <a:bodyPr/>
        <a:lstStyle/>
        <a:p>
          <a:endParaRPr lang="es-ES_tradnl"/>
        </a:p>
      </dgm:t>
    </dgm:pt>
    <dgm:pt modelId="{7E0069A8-E229-0C47-AE27-1EC12F19E84B}" type="pres">
      <dgm:prSet presAssocID="{26523A37-D3BE-2846-88F7-3D7C972B67D4}" presName="parentText" presStyleLbl="node1" presStyleIdx="0" presStyleCnt="4">
        <dgm:presLayoutVars>
          <dgm:chMax val="0"/>
          <dgm:bulletEnabled val="1"/>
        </dgm:presLayoutVars>
      </dgm:prSet>
      <dgm:spPr/>
      <dgm:t>
        <a:bodyPr/>
        <a:lstStyle/>
        <a:p>
          <a:endParaRPr lang="es-ES_tradnl"/>
        </a:p>
      </dgm:t>
    </dgm:pt>
    <dgm:pt modelId="{38CC5082-2D85-EE48-8779-40494874B6A4}" type="pres">
      <dgm:prSet presAssocID="{26523A37-D3BE-2846-88F7-3D7C972B67D4}" presName="negativeSpace" presStyleCnt="0"/>
      <dgm:spPr/>
    </dgm:pt>
    <dgm:pt modelId="{C2D3DB7C-4FFD-114A-BBE0-9FD9ADD85203}" type="pres">
      <dgm:prSet presAssocID="{26523A37-D3BE-2846-88F7-3D7C972B67D4}" presName="childText" presStyleLbl="conFgAcc1" presStyleIdx="0" presStyleCnt="4">
        <dgm:presLayoutVars>
          <dgm:bulletEnabled val="1"/>
        </dgm:presLayoutVars>
      </dgm:prSet>
      <dgm:spPr/>
    </dgm:pt>
    <dgm:pt modelId="{6B1C481D-22B5-2D44-8AC4-AB1B7E588E1B}" type="pres">
      <dgm:prSet presAssocID="{2BDCEE5C-931F-9B48-802E-7E2FDC18B5D1}" presName="spaceBetweenRectangles" presStyleCnt="0"/>
      <dgm:spPr/>
    </dgm:pt>
    <dgm:pt modelId="{B80688B3-3840-EF4F-898B-085A00B1B0ED}" type="pres">
      <dgm:prSet presAssocID="{A81C6BA0-56D5-AC49-A542-2BA6D1E9A15E}" presName="parentLin" presStyleCnt="0"/>
      <dgm:spPr/>
    </dgm:pt>
    <dgm:pt modelId="{04D77D4F-6C51-404F-A3F1-E224AED25700}" type="pres">
      <dgm:prSet presAssocID="{A81C6BA0-56D5-AC49-A542-2BA6D1E9A15E}" presName="parentLeftMargin" presStyleLbl="node1" presStyleIdx="0" presStyleCnt="4"/>
      <dgm:spPr/>
      <dgm:t>
        <a:bodyPr/>
        <a:lstStyle/>
        <a:p>
          <a:endParaRPr lang="es-ES_tradnl"/>
        </a:p>
      </dgm:t>
    </dgm:pt>
    <dgm:pt modelId="{BD59B27D-09ED-9E45-B392-607067EDB955}" type="pres">
      <dgm:prSet presAssocID="{A81C6BA0-56D5-AC49-A542-2BA6D1E9A15E}" presName="parentText" presStyleLbl="node1" presStyleIdx="1" presStyleCnt="4">
        <dgm:presLayoutVars>
          <dgm:chMax val="0"/>
          <dgm:bulletEnabled val="1"/>
        </dgm:presLayoutVars>
      </dgm:prSet>
      <dgm:spPr/>
      <dgm:t>
        <a:bodyPr/>
        <a:lstStyle/>
        <a:p>
          <a:endParaRPr lang="es-ES_tradnl"/>
        </a:p>
      </dgm:t>
    </dgm:pt>
    <dgm:pt modelId="{E5632F7F-164E-DF4D-9F91-5F94B5E2CCCD}" type="pres">
      <dgm:prSet presAssocID="{A81C6BA0-56D5-AC49-A542-2BA6D1E9A15E}" presName="negativeSpace" presStyleCnt="0"/>
      <dgm:spPr/>
    </dgm:pt>
    <dgm:pt modelId="{A9055770-4798-2142-AE5A-700119801D82}" type="pres">
      <dgm:prSet presAssocID="{A81C6BA0-56D5-AC49-A542-2BA6D1E9A15E}" presName="childText" presStyleLbl="conFgAcc1" presStyleIdx="1" presStyleCnt="4">
        <dgm:presLayoutVars>
          <dgm:bulletEnabled val="1"/>
        </dgm:presLayoutVars>
      </dgm:prSet>
      <dgm:spPr/>
    </dgm:pt>
    <dgm:pt modelId="{6FEF7015-D89F-A644-93EE-B8BC922A1E72}" type="pres">
      <dgm:prSet presAssocID="{8E1A5A14-99EE-4241-B8A4-BAEEAB9518D7}" presName="spaceBetweenRectangles" presStyleCnt="0"/>
      <dgm:spPr/>
    </dgm:pt>
    <dgm:pt modelId="{E8AE8D97-A0ED-E949-BB30-499A8E5E842D}" type="pres">
      <dgm:prSet presAssocID="{05DD43BB-692B-EE49-B0E9-E614F81DC47E}" presName="parentLin" presStyleCnt="0"/>
      <dgm:spPr/>
    </dgm:pt>
    <dgm:pt modelId="{7B39F3B9-C4FF-BA4D-B169-1F03554854EF}" type="pres">
      <dgm:prSet presAssocID="{05DD43BB-692B-EE49-B0E9-E614F81DC47E}" presName="parentLeftMargin" presStyleLbl="node1" presStyleIdx="1" presStyleCnt="4"/>
      <dgm:spPr/>
      <dgm:t>
        <a:bodyPr/>
        <a:lstStyle/>
        <a:p>
          <a:endParaRPr lang="es-ES_tradnl"/>
        </a:p>
      </dgm:t>
    </dgm:pt>
    <dgm:pt modelId="{21980C63-FAD4-D54D-BF06-9A5CA06A7F45}" type="pres">
      <dgm:prSet presAssocID="{05DD43BB-692B-EE49-B0E9-E614F81DC47E}" presName="parentText" presStyleLbl="node1" presStyleIdx="2" presStyleCnt="4">
        <dgm:presLayoutVars>
          <dgm:chMax val="0"/>
          <dgm:bulletEnabled val="1"/>
        </dgm:presLayoutVars>
      </dgm:prSet>
      <dgm:spPr/>
      <dgm:t>
        <a:bodyPr/>
        <a:lstStyle/>
        <a:p>
          <a:endParaRPr lang="es-ES_tradnl"/>
        </a:p>
      </dgm:t>
    </dgm:pt>
    <dgm:pt modelId="{FD53F1DD-6CBC-A04B-AED6-0F2DF1FE50AC}" type="pres">
      <dgm:prSet presAssocID="{05DD43BB-692B-EE49-B0E9-E614F81DC47E}" presName="negativeSpace" presStyleCnt="0"/>
      <dgm:spPr/>
    </dgm:pt>
    <dgm:pt modelId="{5F64288E-AB52-C446-9899-752DC76FD904}" type="pres">
      <dgm:prSet presAssocID="{05DD43BB-692B-EE49-B0E9-E614F81DC47E}" presName="childText" presStyleLbl="conFgAcc1" presStyleIdx="2" presStyleCnt="4">
        <dgm:presLayoutVars>
          <dgm:bulletEnabled val="1"/>
        </dgm:presLayoutVars>
      </dgm:prSet>
      <dgm:spPr/>
      <dgm:t>
        <a:bodyPr/>
        <a:lstStyle/>
        <a:p>
          <a:endParaRPr lang="es-ES_tradnl"/>
        </a:p>
      </dgm:t>
    </dgm:pt>
    <dgm:pt modelId="{F69BE63C-6897-ED4C-B0C1-0E79C7CF41E7}" type="pres">
      <dgm:prSet presAssocID="{CC1ABBF2-0720-8F4B-95D8-11830EC7D2D5}" presName="spaceBetweenRectangles" presStyleCnt="0"/>
      <dgm:spPr/>
    </dgm:pt>
    <dgm:pt modelId="{D2E90D4F-4F5D-9B4D-A3E5-FF27E2495B49}" type="pres">
      <dgm:prSet presAssocID="{5B11C0E1-00F2-9B40-8B5F-EDED6F6E327B}" presName="parentLin" presStyleCnt="0"/>
      <dgm:spPr/>
    </dgm:pt>
    <dgm:pt modelId="{E35011D8-5CBB-1F4F-835D-BD9EA02658BF}" type="pres">
      <dgm:prSet presAssocID="{5B11C0E1-00F2-9B40-8B5F-EDED6F6E327B}" presName="parentLeftMargin" presStyleLbl="node1" presStyleIdx="2" presStyleCnt="4"/>
      <dgm:spPr/>
      <dgm:t>
        <a:bodyPr/>
        <a:lstStyle/>
        <a:p>
          <a:endParaRPr lang="es-ES_tradnl"/>
        </a:p>
      </dgm:t>
    </dgm:pt>
    <dgm:pt modelId="{A9ED898E-10A5-3345-9A20-8E3CC9ECFDDD}" type="pres">
      <dgm:prSet presAssocID="{5B11C0E1-00F2-9B40-8B5F-EDED6F6E327B}" presName="parentText" presStyleLbl="node1" presStyleIdx="3" presStyleCnt="4">
        <dgm:presLayoutVars>
          <dgm:chMax val="0"/>
          <dgm:bulletEnabled val="1"/>
        </dgm:presLayoutVars>
      </dgm:prSet>
      <dgm:spPr/>
      <dgm:t>
        <a:bodyPr/>
        <a:lstStyle/>
        <a:p>
          <a:endParaRPr lang="es-ES_tradnl"/>
        </a:p>
      </dgm:t>
    </dgm:pt>
    <dgm:pt modelId="{0366E7B3-B98C-7346-B534-CAC575C1EFA0}" type="pres">
      <dgm:prSet presAssocID="{5B11C0E1-00F2-9B40-8B5F-EDED6F6E327B}" presName="negativeSpace" presStyleCnt="0"/>
      <dgm:spPr/>
    </dgm:pt>
    <dgm:pt modelId="{9993CC77-0843-8C4D-AEFA-B5A10717A0FA}" type="pres">
      <dgm:prSet presAssocID="{5B11C0E1-00F2-9B40-8B5F-EDED6F6E327B}" presName="childText" presStyleLbl="conFgAcc1" presStyleIdx="3" presStyleCnt="4">
        <dgm:presLayoutVars>
          <dgm:bulletEnabled val="1"/>
        </dgm:presLayoutVars>
      </dgm:prSet>
      <dgm:spPr/>
    </dgm:pt>
  </dgm:ptLst>
  <dgm:cxnLst>
    <dgm:cxn modelId="{B219E99C-0DCB-EB41-9BDB-49BB222D30B7}" type="presOf" srcId="{5B11C0E1-00F2-9B40-8B5F-EDED6F6E327B}" destId="{A9ED898E-10A5-3345-9A20-8E3CC9ECFDDD}" srcOrd="1" destOrd="0" presId="urn:microsoft.com/office/officeart/2005/8/layout/list1"/>
    <dgm:cxn modelId="{BB806A52-FAA9-7346-8B04-BCAD65EAA899}" srcId="{AF96A6E7-3CBB-4648-B66E-A9B89F61E0C0}" destId="{5B11C0E1-00F2-9B40-8B5F-EDED6F6E327B}" srcOrd="3" destOrd="0" parTransId="{1F8C4428-EBDB-AC44-B731-847AEA72C8C5}" sibTransId="{8AE7C468-11A9-5D47-806D-F3CAE866D495}"/>
    <dgm:cxn modelId="{411944D9-75ED-D649-8368-D724058E02E8}" type="presOf" srcId="{05DD43BB-692B-EE49-B0E9-E614F81DC47E}" destId="{7B39F3B9-C4FF-BA4D-B169-1F03554854EF}" srcOrd="0" destOrd="0" presId="urn:microsoft.com/office/officeart/2005/8/layout/list1"/>
    <dgm:cxn modelId="{5A78567B-8B17-1B45-98F3-B108D6DB5B82}" srcId="{AF96A6E7-3CBB-4648-B66E-A9B89F61E0C0}" destId="{05DD43BB-692B-EE49-B0E9-E614F81DC47E}" srcOrd="2" destOrd="0" parTransId="{FB274D80-1954-D246-9016-B322D389109F}" sibTransId="{CC1ABBF2-0720-8F4B-95D8-11830EC7D2D5}"/>
    <dgm:cxn modelId="{EF3EF572-0520-DD4C-B84A-D26775AFE831}" type="presOf" srcId="{26523A37-D3BE-2846-88F7-3D7C972B67D4}" destId="{DE4E35B5-42F8-3D4E-A71D-4AA2E4ADAA67}" srcOrd="0" destOrd="0" presId="urn:microsoft.com/office/officeart/2005/8/layout/list1"/>
    <dgm:cxn modelId="{AE0D86AB-A25C-C044-B297-C72587D2B655}" type="presOf" srcId="{A81C6BA0-56D5-AC49-A542-2BA6D1E9A15E}" destId="{04D77D4F-6C51-404F-A3F1-E224AED25700}" srcOrd="0" destOrd="0" presId="urn:microsoft.com/office/officeart/2005/8/layout/list1"/>
    <dgm:cxn modelId="{9F063029-687E-F94C-A89B-74EFE91F0D75}" type="presOf" srcId="{A81C6BA0-56D5-AC49-A542-2BA6D1E9A15E}" destId="{BD59B27D-09ED-9E45-B392-607067EDB955}" srcOrd="1" destOrd="0" presId="urn:microsoft.com/office/officeart/2005/8/layout/list1"/>
    <dgm:cxn modelId="{6E3D7804-418B-974A-AF8E-B72E86880C44}" type="presOf" srcId="{26523A37-D3BE-2846-88F7-3D7C972B67D4}" destId="{7E0069A8-E229-0C47-AE27-1EC12F19E84B}" srcOrd="1" destOrd="0" presId="urn:microsoft.com/office/officeart/2005/8/layout/list1"/>
    <dgm:cxn modelId="{08AE7413-A13E-E840-9E4F-560D84FA28D9}" srcId="{AF96A6E7-3CBB-4648-B66E-A9B89F61E0C0}" destId="{26523A37-D3BE-2846-88F7-3D7C972B67D4}" srcOrd="0" destOrd="0" parTransId="{0C95FF01-8286-2E48-B549-D25816439859}" sibTransId="{2BDCEE5C-931F-9B48-802E-7E2FDC18B5D1}"/>
    <dgm:cxn modelId="{5B3E2D81-38CC-3B42-8501-4F02930EDDEB}" type="presOf" srcId="{5B11C0E1-00F2-9B40-8B5F-EDED6F6E327B}" destId="{E35011D8-5CBB-1F4F-835D-BD9EA02658BF}" srcOrd="0" destOrd="0" presId="urn:microsoft.com/office/officeart/2005/8/layout/list1"/>
    <dgm:cxn modelId="{16209478-13D9-DF43-B6A7-68611523A08A}" type="presOf" srcId="{AF96A6E7-3CBB-4648-B66E-A9B89F61E0C0}" destId="{237CF264-A877-3542-96FC-EE68B3E23F51}" srcOrd="0" destOrd="0" presId="urn:microsoft.com/office/officeart/2005/8/layout/list1"/>
    <dgm:cxn modelId="{65889527-248A-A446-862C-5B33609F6FA4}" type="presOf" srcId="{05DD43BB-692B-EE49-B0E9-E614F81DC47E}" destId="{21980C63-FAD4-D54D-BF06-9A5CA06A7F45}" srcOrd="1" destOrd="0" presId="urn:microsoft.com/office/officeart/2005/8/layout/list1"/>
    <dgm:cxn modelId="{155E3294-D335-DF4C-9010-2C8E354792FB}" srcId="{AF96A6E7-3CBB-4648-B66E-A9B89F61E0C0}" destId="{A81C6BA0-56D5-AC49-A542-2BA6D1E9A15E}" srcOrd="1" destOrd="0" parTransId="{EBDEF1BB-2B48-A344-930E-65F18B0A4BA4}" sibTransId="{8E1A5A14-99EE-4241-B8A4-BAEEAB9518D7}"/>
    <dgm:cxn modelId="{D4FB085F-A7EC-CF4D-907A-C2DC19FBE3E3}" type="presParOf" srcId="{237CF264-A877-3542-96FC-EE68B3E23F51}" destId="{5A707771-3DC3-8B44-9C12-B6CBD440DF67}" srcOrd="0" destOrd="0" presId="urn:microsoft.com/office/officeart/2005/8/layout/list1"/>
    <dgm:cxn modelId="{87A5666C-E6B8-6D46-8D2E-8ADA0127B684}" type="presParOf" srcId="{5A707771-3DC3-8B44-9C12-B6CBD440DF67}" destId="{DE4E35B5-42F8-3D4E-A71D-4AA2E4ADAA67}" srcOrd="0" destOrd="0" presId="urn:microsoft.com/office/officeart/2005/8/layout/list1"/>
    <dgm:cxn modelId="{D2389D73-A50A-C84E-97E6-FF01399AA882}" type="presParOf" srcId="{5A707771-3DC3-8B44-9C12-B6CBD440DF67}" destId="{7E0069A8-E229-0C47-AE27-1EC12F19E84B}" srcOrd="1" destOrd="0" presId="urn:microsoft.com/office/officeart/2005/8/layout/list1"/>
    <dgm:cxn modelId="{3570C710-0E26-A04D-AFA5-DC8C26A610FE}" type="presParOf" srcId="{237CF264-A877-3542-96FC-EE68B3E23F51}" destId="{38CC5082-2D85-EE48-8779-40494874B6A4}" srcOrd="1" destOrd="0" presId="urn:microsoft.com/office/officeart/2005/8/layout/list1"/>
    <dgm:cxn modelId="{B5987354-1601-2540-A9CC-305117688724}" type="presParOf" srcId="{237CF264-A877-3542-96FC-EE68B3E23F51}" destId="{C2D3DB7C-4FFD-114A-BBE0-9FD9ADD85203}" srcOrd="2" destOrd="0" presId="urn:microsoft.com/office/officeart/2005/8/layout/list1"/>
    <dgm:cxn modelId="{2FF60B17-6446-414C-AB1C-A850AAA8B42B}" type="presParOf" srcId="{237CF264-A877-3542-96FC-EE68B3E23F51}" destId="{6B1C481D-22B5-2D44-8AC4-AB1B7E588E1B}" srcOrd="3" destOrd="0" presId="urn:microsoft.com/office/officeart/2005/8/layout/list1"/>
    <dgm:cxn modelId="{257E382D-0B5B-914A-81C0-78BB6079B7E8}" type="presParOf" srcId="{237CF264-A877-3542-96FC-EE68B3E23F51}" destId="{B80688B3-3840-EF4F-898B-085A00B1B0ED}" srcOrd="4" destOrd="0" presId="urn:microsoft.com/office/officeart/2005/8/layout/list1"/>
    <dgm:cxn modelId="{32C0DC28-BDDB-9940-BD37-C61E74AA12A2}" type="presParOf" srcId="{B80688B3-3840-EF4F-898B-085A00B1B0ED}" destId="{04D77D4F-6C51-404F-A3F1-E224AED25700}" srcOrd="0" destOrd="0" presId="urn:microsoft.com/office/officeart/2005/8/layout/list1"/>
    <dgm:cxn modelId="{6E902271-5126-F742-A343-E38B56D6F148}" type="presParOf" srcId="{B80688B3-3840-EF4F-898B-085A00B1B0ED}" destId="{BD59B27D-09ED-9E45-B392-607067EDB955}" srcOrd="1" destOrd="0" presId="urn:microsoft.com/office/officeart/2005/8/layout/list1"/>
    <dgm:cxn modelId="{A2BB27E2-5B8C-EC4F-80F7-1110D2DBDC00}" type="presParOf" srcId="{237CF264-A877-3542-96FC-EE68B3E23F51}" destId="{E5632F7F-164E-DF4D-9F91-5F94B5E2CCCD}" srcOrd="5" destOrd="0" presId="urn:microsoft.com/office/officeart/2005/8/layout/list1"/>
    <dgm:cxn modelId="{7BA7315B-5BC5-A24D-8A8C-CEE1F89CC4C8}" type="presParOf" srcId="{237CF264-A877-3542-96FC-EE68B3E23F51}" destId="{A9055770-4798-2142-AE5A-700119801D82}" srcOrd="6" destOrd="0" presId="urn:microsoft.com/office/officeart/2005/8/layout/list1"/>
    <dgm:cxn modelId="{D425E261-3F84-D040-94F5-7D3B85D9337C}" type="presParOf" srcId="{237CF264-A877-3542-96FC-EE68B3E23F51}" destId="{6FEF7015-D89F-A644-93EE-B8BC922A1E72}" srcOrd="7" destOrd="0" presId="urn:microsoft.com/office/officeart/2005/8/layout/list1"/>
    <dgm:cxn modelId="{C6DCC636-865F-4E4F-B425-42EA940E4984}" type="presParOf" srcId="{237CF264-A877-3542-96FC-EE68B3E23F51}" destId="{E8AE8D97-A0ED-E949-BB30-499A8E5E842D}" srcOrd="8" destOrd="0" presId="urn:microsoft.com/office/officeart/2005/8/layout/list1"/>
    <dgm:cxn modelId="{8C504CA8-90AB-E443-80EF-99C8C8E3926A}" type="presParOf" srcId="{E8AE8D97-A0ED-E949-BB30-499A8E5E842D}" destId="{7B39F3B9-C4FF-BA4D-B169-1F03554854EF}" srcOrd="0" destOrd="0" presId="urn:microsoft.com/office/officeart/2005/8/layout/list1"/>
    <dgm:cxn modelId="{3666A405-FF35-954C-9344-B0D6F9B625AE}" type="presParOf" srcId="{E8AE8D97-A0ED-E949-BB30-499A8E5E842D}" destId="{21980C63-FAD4-D54D-BF06-9A5CA06A7F45}" srcOrd="1" destOrd="0" presId="urn:microsoft.com/office/officeart/2005/8/layout/list1"/>
    <dgm:cxn modelId="{8D56C2EF-D3C5-374B-8C59-0CF2FCEF155A}" type="presParOf" srcId="{237CF264-A877-3542-96FC-EE68B3E23F51}" destId="{FD53F1DD-6CBC-A04B-AED6-0F2DF1FE50AC}" srcOrd="9" destOrd="0" presId="urn:microsoft.com/office/officeart/2005/8/layout/list1"/>
    <dgm:cxn modelId="{A32A4643-48ED-F94A-A88F-517A538B766A}" type="presParOf" srcId="{237CF264-A877-3542-96FC-EE68B3E23F51}" destId="{5F64288E-AB52-C446-9899-752DC76FD904}" srcOrd="10" destOrd="0" presId="urn:microsoft.com/office/officeart/2005/8/layout/list1"/>
    <dgm:cxn modelId="{09071E7D-BDAE-CB45-AAF8-1CF63522C701}" type="presParOf" srcId="{237CF264-A877-3542-96FC-EE68B3E23F51}" destId="{F69BE63C-6897-ED4C-B0C1-0E79C7CF41E7}" srcOrd="11" destOrd="0" presId="urn:microsoft.com/office/officeart/2005/8/layout/list1"/>
    <dgm:cxn modelId="{1C14AC56-6AA3-5C4F-8E74-122359D3651E}" type="presParOf" srcId="{237CF264-A877-3542-96FC-EE68B3E23F51}" destId="{D2E90D4F-4F5D-9B4D-A3E5-FF27E2495B49}" srcOrd="12" destOrd="0" presId="urn:microsoft.com/office/officeart/2005/8/layout/list1"/>
    <dgm:cxn modelId="{570B80A5-EB84-E347-8C51-0AC61BA539B3}" type="presParOf" srcId="{D2E90D4F-4F5D-9B4D-A3E5-FF27E2495B49}" destId="{E35011D8-5CBB-1F4F-835D-BD9EA02658BF}" srcOrd="0" destOrd="0" presId="urn:microsoft.com/office/officeart/2005/8/layout/list1"/>
    <dgm:cxn modelId="{BA20284E-ACD9-5B4A-BB7C-E29B90FA4C40}" type="presParOf" srcId="{D2E90D4F-4F5D-9B4D-A3E5-FF27E2495B49}" destId="{A9ED898E-10A5-3345-9A20-8E3CC9ECFDDD}" srcOrd="1" destOrd="0" presId="urn:microsoft.com/office/officeart/2005/8/layout/list1"/>
    <dgm:cxn modelId="{5C3DEE20-879B-4249-B50E-F83D7C637B02}" type="presParOf" srcId="{237CF264-A877-3542-96FC-EE68B3E23F51}" destId="{0366E7B3-B98C-7346-B534-CAC575C1EFA0}" srcOrd="13" destOrd="0" presId="urn:microsoft.com/office/officeart/2005/8/layout/list1"/>
    <dgm:cxn modelId="{5FCB5AFE-7079-8845-A8BF-AF2D665E1C4C}" type="presParOf" srcId="{237CF264-A877-3542-96FC-EE68B3E23F51}" destId="{9993CC77-0843-8C4D-AEFA-B5A10717A0F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D5AB1E-9611-6546-883B-EA199A7EB12C}" type="doc">
      <dgm:prSet loTypeId="urn:microsoft.com/office/officeart/2008/layout/BendingPictureCaptionList" loCatId="" qsTypeId="urn:microsoft.com/office/officeart/2005/8/quickstyle/simple4" qsCatId="simple" csTypeId="urn:microsoft.com/office/officeart/2005/8/colors/accent6_5" csCatId="accent6" phldr="1"/>
      <dgm:spPr/>
      <dgm:t>
        <a:bodyPr/>
        <a:lstStyle/>
        <a:p>
          <a:endParaRPr lang="es-ES_tradnl"/>
        </a:p>
      </dgm:t>
    </dgm:pt>
    <dgm:pt modelId="{FF59958E-5B92-2F4E-80C6-3139EF28FB08}">
      <dgm:prSet phldrT="[Text]"/>
      <dgm:spPr/>
      <dgm:t>
        <a:bodyPr/>
        <a:lstStyle/>
        <a:p>
          <a:r>
            <a:rPr lang="es-ES_tradnl" dirty="0" smtClean="0"/>
            <a:t>Presencia con </a:t>
          </a:r>
          <a:r>
            <a:rPr lang="es-ES_tradnl" dirty="0" err="1" smtClean="0"/>
            <a:t>Atenci</a:t>
          </a:r>
          <a:r>
            <a:rPr lang="es-ES" dirty="0" smtClean="0"/>
            <a:t>ón Plena y Sin Juicio</a:t>
          </a:r>
          <a:r>
            <a:rPr lang="es-ES" baseline="0" dirty="0" smtClean="0"/>
            <a:t> </a:t>
          </a:r>
          <a:endParaRPr lang="es-ES_tradnl" dirty="0"/>
        </a:p>
      </dgm:t>
    </dgm:pt>
    <dgm:pt modelId="{69A4BA89-D750-D448-917E-A84825495E9F}" type="parTrans" cxnId="{D4842371-E160-1645-9BE3-BE1FC2A87570}">
      <dgm:prSet/>
      <dgm:spPr/>
      <dgm:t>
        <a:bodyPr/>
        <a:lstStyle/>
        <a:p>
          <a:endParaRPr lang="es-ES_tradnl"/>
        </a:p>
      </dgm:t>
    </dgm:pt>
    <dgm:pt modelId="{7A17173A-9F5C-704B-8D6E-85CB9C4FBA6D}" type="sibTrans" cxnId="{D4842371-E160-1645-9BE3-BE1FC2A87570}">
      <dgm:prSet/>
      <dgm:spPr/>
      <dgm:t>
        <a:bodyPr/>
        <a:lstStyle/>
        <a:p>
          <a:endParaRPr lang="es-ES_tradnl"/>
        </a:p>
      </dgm:t>
    </dgm:pt>
    <dgm:pt modelId="{7A819165-9C70-2A41-B398-9DD31AFAC8A9}">
      <dgm:prSet phldrT="[Text]"/>
      <dgm:spPr/>
      <dgm:t>
        <a:bodyPr/>
        <a:lstStyle/>
        <a:p>
          <a:r>
            <a:rPr lang="es-ES_tradnl" dirty="0" err="1" smtClean="0"/>
            <a:t>Comunicaci</a:t>
          </a:r>
          <a:r>
            <a:rPr lang="es-ES" dirty="0" smtClean="0"/>
            <a:t>ón Auténtica</a:t>
          </a:r>
          <a:endParaRPr lang="es-ES_tradnl" dirty="0"/>
        </a:p>
      </dgm:t>
    </dgm:pt>
    <dgm:pt modelId="{EDE16ED3-D90F-4A46-8486-C2C4A44CEECB}" type="parTrans" cxnId="{F53B50AB-255B-2C42-9072-857F14D750F6}">
      <dgm:prSet/>
      <dgm:spPr/>
      <dgm:t>
        <a:bodyPr/>
        <a:lstStyle/>
        <a:p>
          <a:endParaRPr lang="es-ES_tradnl"/>
        </a:p>
      </dgm:t>
    </dgm:pt>
    <dgm:pt modelId="{CF4CA14F-FD96-BF42-9F5A-56028F0F9B34}" type="sibTrans" cxnId="{F53B50AB-255B-2C42-9072-857F14D750F6}">
      <dgm:prSet/>
      <dgm:spPr/>
      <dgm:t>
        <a:bodyPr/>
        <a:lstStyle/>
        <a:p>
          <a:endParaRPr lang="es-ES_tradnl"/>
        </a:p>
      </dgm:t>
    </dgm:pt>
    <dgm:pt modelId="{B24ADF42-80FF-874B-8721-2D93B67BFBF4}">
      <dgm:prSet phldrT="[Text]"/>
      <dgm:spPr/>
      <dgm:t>
        <a:bodyPr/>
        <a:lstStyle/>
        <a:p>
          <a:r>
            <a:rPr lang="es-ES_tradnl" dirty="0" smtClean="0"/>
            <a:t>Interdependencia</a:t>
          </a:r>
          <a:endParaRPr lang="es-ES_tradnl" dirty="0"/>
        </a:p>
      </dgm:t>
    </dgm:pt>
    <dgm:pt modelId="{460479FB-5FDC-5847-9264-130897FA47A2}" type="parTrans" cxnId="{519C6BB6-C98A-6044-B533-5C50D259A57F}">
      <dgm:prSet/>
      <dgm:spPr/>
      <dgm:t>
        <a:bodyPr/>
        <a:lstStyle/>
        <a:p>
          <a:endParaRPr lang="es-ES_tradnl"/>
        </a:p>
      </dgm:t>
    </dgm:pt>
    <dgm:pt modelId="{20213592-A4BD-744C-AC0B-53209A6F595D}" type="sibTrans" cxnId="{519C6BB6-C98A-6044-B533-5C50D259A57F}">
      <dgm:prSet/>
      <dgm:spPr/>
      <dgm:t>
        <a:bodyPr/>
        <a:lstStyle/>
        <a:p>
          <a:endParaRPr lang="es-ES_tradnl"/>
        </a:p>
      </dgm:t>
    </dgm:pt>
    <dgm:pt modelId="{E7E4599D-9338-CE42-8DC6-F2EEB7AD14EE}">
      <dgm:prSet/>
      <dgm:spPr/>
      <dgm:t>
        <a:bodyPr/>
        <a:lstStyle/>
        <a:p>
          <a:r>
            <a:rPr lang="es-ES_tradnl" dirty="0" smtClean="0"/>
            <a:t>Auto-Cuidado</a:t>
          </a:r>
          <a:endParaRPr lang="es-ES_tradnl" dirty="0"/>
        </a:p>
      </dgm:t>
    </dgm:pt>
    <dgm:pt modelId="{4D36B019-D2A9-F849-8273-DBCA07AD5F7E}" type="parTrans" cxnId="{281F665B-8B38-7146-95AF-283733596BC9}">
      <dgm:prSet/>
      <dgm:spPr/>
      <dgm:t>
        <a:bodyPr/>
        <a:lstStyle/>
        <a:p>
          <a:endParaRPr lang="es-ES_tradnl"/>
        </a:p>
      </dgm:t>
    </dgm:pt>
    <dgm:pt modelId="{157A87DA-5388-7543-AE48-C05AF25FE35E}" type="sibTrans" cxnId="{281F665B-8B38-7146-95AF-283733596BC9}">
      <dgm:prSet/>
      <dgm:spPr/>
      <dgm:t>
        <a:bodyPr/>
        <a:lstStyle/>
        <a:p>
          <a:endParaRPr lang="es-ES_tradnl"/>
        </a:p>
      </dgm:t>
    </dgm:pt>
    <dgm:pt modelId="{C56B400B-3AC4-0048-A9F4-3277D1B4E81C}">
      <dgm:prSet/>
      <dgm:spPr/>
      <dgm:t>
        <a:bodyPr/>
        <a:lstStyle/>
        <a:p>
          <a:r>
            <a:rPr lang="es-ES_tradnl" dirty="0" smtClean="0"/>
            <a:t>Centrado en la Persona</a:t>
          </a:r>
          <a:endParaRPr lang="es-ES_tradnl" dirty="0"/>
        </a:p>
      </dgm:t>
    </dgm:pt>
    <dgm:pt modelId="{9865F450-B97E-414E-9C39-132DC76C34D8}" type="parTrans" cxnId="{93B09C83-472A-3A40-8E6E-11523695CA47}">
      <dgm:prSet/>
      <dgm:spPr/>
      <dgm:t>
        <a:bodyPr/>
        <a:lstStyle/>
        <a:p>
          <a:endParaRPr lang="es-ES_tradnl"/>
        </a:p>
      </dgm:t>
    </dgm:pt>
    <dgm:pt modelId="{B984817D-00CD-F244-B844-2A0450BD8E4E}" type="sibTrans" cxnId="{93B09C83-472A-3A40-8E6E-11523695CA47}">
      <dgm:prSet/>
      <dgm:spPr/>
      <dgm:t>
        <a:bodyPr/>
        <a:lstStyle/>
        <a:p>
          <a:endParaRPr lang="es-ES_tradnl"/>
        </a:p>
      </dgm:t>
    </dgm:pt>
    <dgm:pt modelId="{68B9022B-B596-1940-A344-82649C45CF9F}" type="pres">
      <dgm:prSet presAssocID="{78D5AB1E-9611-6546-883B-EA199A7EB12C}" presName="Name0" presStyleCnt="0">
        <dgm:presLayoutVars>
          <dgm:dir/>
          <dgm:resizeHandles val="exact"/>
        </dgm:presLayoutVars>
      </dgm:prSet>
      <dgm:spPr/>
      <dgm:t>
        <a:bodyPr/>
        <a:lstStyle/>
        <a:p>
          <a:endParaRPr lang="es-ES_tradnl"/>
        </a:p>
      </dgm:t>
    </dgm:pt>
    <dgm:pt modelId="{9A4A6E54-4B0F-634A-9C2E-F47EA9C5F591}" type="pres">
      <dgm:prSet presAssocID="{FF59958E-5B92-2F4E-80C6-3139EF28FB08}" presName="composite" presStyleCnt="0"/>
      <dgm:spPr/>
    </dgm:pt>
    <dgm:pt modelId="{E9EF065A-980F-5044-B3A4-E1D88EE5A28D}" type="pres">
      <dgm:prSet presAssocID="{FF59958E-5B92-2F4E-80C6-3139EF28FB08}" presName="rect1"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t>
        <a:bodyPr/>
        <a:lstStyle/>
        <a:p>
          <a:endParaRPr lang="es-ES_tradnl"/>
        </a:p>
      </dgm:t>
    </dgm:pt>
    <dgm:pt modelId="{1FD0087C-85FB-8F4E-99A7-800FDA577963}" type="pres">
      <dgm:prSet presAssocID="{FF59958E-5B92-2F4E-80C6-3139EF28FB08}" presName="wedgeRectCallout1" presStyleLbl="node1" presStyleIdx="0" presStyleCnt="5">
        <dgm:presLayoutVars>
          <dgm:bulletEnabled val="1"/>
        </dgm:presLayoutVars>
      </dgm:prSet>
      <dgm:spPr/>
      <dgm:t>
        <a:bodyPr/>
        <a:lstStyle/>
        <a:p>
          <a:endParaRPr lang="es-ES_tradnl"/>
        </a:p>
      </dgm:t>
    </dgm:pt>
    <dgm:pt modelId="{B3BD39F5-05AB-3747-AE13-923B9C2CC4BE}" type="pres">
      <dgm:prSet presAssocID="{7A17173A-9F5C-704B-8D6E-85CB9C4FBA6D}" presName="sibTrans" presStyleCnt="0"/>
      <dgm:spPr/>
    </dgm:pt>
    <dgm:pt modelId="{2E684EC0-C296-3648-B88F-C9E688118001}" type="pres">
      <dgm:prSet presAssocID="{7A819165-9C70-2A41-B398-9DD31AFAC8A9}" presName="composite" presStyleCnt="0"/>
      <dgm:spPr/>
    </dgm:pt>
    <dgm:pt modelId="{3C46811B-93E4-6E45-B751-0A6ACC0FB19E}" type="pres">
      <dgm:prSet presAssocID="{7A819165-9C70-2A41-B398-9DD31AFAC8A9}" presName="rect1"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t>
        <a:bodyPr/>
        <a:lstStyle/>
        <a:p>
          <a:endParaRPr lang="es-ES_tradnl"/>
        </a:p>
      </dgm:t>
    </dgm:pt>
    <dgm:pt modelId="{C3459051-2040-6149-8DC3-4B15A41F213D}" type="pres">
      <dgm:prSet presAssocID="{7A819165-9C70-2A41-B398-9DD31AFAC8A9}" presName="wedgeRectCallout1" presStyleLbl="node1" presStyleIdx="1" presStyleCnt="5">
        <dgm:presLayoutVars>
          <dgm:bulletEnabled val="1"/>
        </dgm:presLayoutVars>
      </dgm:prSet>
      <dgm:spPr/>
      <dgm:t>
        <a:bodyPr/>
        <a:lstStyle/>
        <a:p>
          <a:endParaRPr lang="es-ES_tradnl"/>
        </a:p>
      </dgm:t>
    </dgm:pt>
    <dgm:pt modelId="{F81C35A7-C1A9-6248-A269-E3130DC4BEB9}" type="pres">
      <dgm:prSet presAssocID="{CF4CA14F-FD96-BF42-9F5A-56028F0F9B34}" presName="sibTrans" presStyleCnt="0"/>
      <dgm:spPr/>
    </dgm:pt>
    <dgm:pt modelId="{C46BE62A-7061-9A44-B2D6-8F86BD2F80C8}" type="pres">
      <dgm:prSet presAssocID="{B24ADF42-80FF-874B-8721-2D93B67BFBF4}" presName="composite" presStyleCnt="0"/>
      <dgm:spPr/>
    </dgm:pt>
    <dgm:pt modelId="{B2702E3D-9433-BE4A-AEC0-A24D2A5D53C6}" type="pres">
      <dgm:prSet presAssocID="{B24ADF42-80FF-874B-8721-2D93B67BFBF4}" presName="rect1" presStyleLbl="b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t>
        <a:bodyPr/>
        <a:lstStyle/>
        <a:p>
          <a:endParaRPr lang="es-ES_tradnl"/>
        </a:p>
      </dgm:t>
    </dgm:pt>
    <dgm:pt modelId="{09C03B55-6241-6344-908B-F9CB6898D1D8}" type="pres">
      <dgm:prSet presAssocID="{B24ADF42-80FF-874B-8721-2D93B67BFBF4}" presName="wedgeRectCallout1" presStyleLbl="node1" presStyleIdx="2" presStyleCnt="5">
        <dgm:presLayoutVars>
          <dgm:bulletEnabled val="1"/>
        </dgm:presLayoutVars>
      </dgm:prSet>
      <dgm:spPr/>
      <dgm:t>
        <a:bodyPr/>
        <a:lstStyle/>
        <a:p>
          <a:endParaRPr lang="es-ES_tradnl"/>
        </a:p>
      </dgm:t>
    </dgm:pt>
    <dgm:pt modelId="{BFB62C6B-8C19-5446-9001-FA3FE1EB5D2E}" type="pres">
      <dgm:prSet presAssocID="{20213592-A4BD-744C-AC0B-53209A6F595D}" presName="sibTrans" presStyleCnt="0"/>
      <dgm:spPr/>
    </dgm:pt>
    <dgm:pt modelId="{DBF11B83-0C92-B746-89F0-402A62187DC9}" type="pres">
      <dgm:prSet presAssocID="{E7E4599D-9338-CE42-8DC6-F2EEB7AD14EE}" presName="composite" presStyleCnt="0"/>
      <dgm:spPr/>
    </dgm:pt>
    <dgm:pt modelId="{B673AECF-C1B0-BE4B-AC3B-D853343BCE74}" type="pres">
      <dgm:prSet presAssocID="{E7E4599D-9338-CE42-8DC6-F2EEB7AD14EE}" presName="rect1"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dgm:spPr>
      <dgm:t>
        <a:bodyPr/>
        <a:lstStyle/>
        <a:p>
          <a:endParaRPr lang="es-ES_tradnl"/>
        </a:p>
      </dgm:t>
    </dgm:pt>
    <dgm:pt modelId="{634A46C3-343B-EC4B-BAAA-F303E0266A86}" type="pres">
      <dgm:prSet presAssocID="{E7E4599D-9338-CE42-8DC6-F2EEB7AD14EE}" presName="wedgeRectCallout1" presStyleLbl="node1" presStyleIdx="3" presStyleCnt="5">
        <dgm:presLayoutVars>
          <dgm:bulletEnabled val="1"/>
        </dgm:presLayoutVars>
      </dgm:prSet>
      <dgm:spPr/>
      <dgm:t>
        <a:bodyPr/>
        <a:lstStyle/>
        <a:p>
          <a:endParaRPr lang="es-ES_tradnl"/>
        </a:p>
      </dgm:t>
    </dgm:pt>
    <dgm:pt modelId="{40C531C3-08F4-934B-AADD-4B59C8780B05}" type="pres">
      <dgm:prSet presAssocID="{157A87DA-5388-7543-AE48-C05AF25FE35E}" presName="sibTrans" presStyleCnt="0"/>
      <dgm:spPr/>
    </dgm:pt>
    <dgm:pt modelId="{0275576F-5E10-6D49-B58D-4DDE9FCDD339}" type="pres">
      <dgm:prSet presAssocID="{C56B400B-3AC4-0048-A9F4-3277D1B4E81C}" presName="composite" presStyleCnt="0"/>
      <dgm:spPr/>
    </dgm:pt>
    <dgm:pt modelId="{AAAE8892-288D-F944-9D16-60B89A05E87E}" type="pres">
      <dgm:prSet presAssocID="{C56B400B-3AC4-0048-A9F4-3277D1B4E81C}" presName="rect1" presStyleLbl="b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71000" r="-71000"/>
          </a:stretch>
        </a:blipFill>
      </dgm:spPr>
      <dgm:t>
        <a:bodyPr/>
        <a:lstStyle/>
        <a:p>
          <a:endParaRPr lang="es-ES_tradnl"/>
        </a:p>
      </dgm:t>
    </dgm:pt>
    <dgm:pt modelId="{62643764-CFF9-744E-9180-42DAD88AF968}" type="pres">
      <dgm:prSet presAssocID="{C56B400B-3AC4-0048-A9F4-3277D1B4E81C}" presName="wedgeRectCallout1" presStyleLbl="node1" presStyleIdx="4" presStyleCnt="5">
        <dgm:presLayoutVars>
          <dgm:bulletEnabled val="1"/>
        </dgm:presLayoutVars>
      </dgm:prSet>
      <dgm:spPr/>
      <dgm:t>
        <a:bodyPr/>
        <a:lstStyle/>
        <a:p>
          <a:endParaRPr lang="es-ES_tradnl"/>
        </a:p>
      </dgm:t>
    </dgm:pt>
  </dgm:ptLst>
  <dgm:cxnLst>
    <dgm:cxn modelId="{D9282263-A3A0-A344-8B14-15F9D6865C6D}" type="presOf" srcId="{7A819165-9C70-2A41-B398-9DD31AFAC8A9}" destId="{C3459051-2040-6149-8DC3-4B15A41F213D}" srcOrd="0" destOrd="0" presId="urn:microsoft.com/office/officeart/2008/layout/BendingPictureCaptionList"/>
    <dgm:cxn modelId="{8EA123E1-D53C-AB4E-B6B9-4EE71075B9A5}" type="presOf" srcId="{FF59958E-5B92-2F4E-80C6-3139EF28FB08}" destId="{1FD0087C-85FB-8F4E-99A7-800FDA577963}" srcOrd="0" destOrd="0" presId="urn:microsoft.com/office/officeart/2008/layout/BendingPictureCaptionList"/>
    <dgm:cxn modelId="{F53B50AB-255B-2C42-9072-857F14D750F6}" srcId="{78D5AB1E-9611-6546-883B-EA199A7EB12C}" destId="{7A819165-9C70-2A41-B398-9DD31AFAC8A9}" srcOrd="1" destOrd="0" parTransId="{EDE16ED3-D90F-4A46-8486-C2C4A44CEECB}" sibTransId="{CF4CA14F-FD96-BF42-9F5A-56028F0F9B34}"/>
    <dgm:cxn modelId="{5F514D52-B447-9E4D-BBE5-3CAA11A13886}" type="presOf" srcId="{78D5AB1E-9611-6546-883B-EA199A7EB12C}" destId="{68B9022B-B596-1940-A344-82649C45CF9F}" srcOrd="0" destOrd="0" presId="urn:microsoft.com/office/officeart/2008/layout/BendingPictureCaptionList"/>
    <dgm:cxn modelId="{4F590703-371F-2340-A8D8-073114B394BA}" type="presOf" srcId="{E7E4599D-9338-CE42-8DC6-F2EEB7AD14EE}" destId="{634A46C3-343B-EC4B-BAAA-F303E0266A86}" srcOrd="0" destOrd="0" presId="urn:microsoft.com/office/officeart/2008/layout/BendingPictureCaptionList"/>
    <dgm:cxn modelId="{FF276A33-18E1-7F4E-9C25-E18588FBB09A}" type="presOf" srcId="{B24ADF42-80FF-874B-8721-2D93B67BFBF4}" destId="{09C03B55-6241-6344-908B-F9CB6898D1D8}" srcOrd="0" destOrd="0" presId="urn:microsoft.com/office/officeart/2008/layout/BendingPictureCaptionList"/>
    <dgm:cxn modelId="{99A5CE3A-13DB-114B-A9F8-6EEE78084767}" type="presOf" srcId="{C56B400B-3AC4-0048-A9F4-3277D1B4E81C}" destId="{62643764-CFF9-744E-9180-42DAD88AF968}" srcOrd="0" destOrd="0" presId="urn:microsoft.com/office/officeart/2008/layout/BendingPictureCaptionList"/>
    <dgm:cxn modelId="{519C6BB6-C98A-6044-B533-5C50D259A57F}" srcId="{78D5AB1E-9611-6546-883B-EA199A7EB12C}" destId="{B24ADF42-80FF-874B-8721-2D93B67BFBF4}" srcOrd="2" destOrd="0" parTransId="{460479FB-5FDC-5847-9264-130897FA47A2}" sibTransId="{20213592-A4BD-744C-AC0B-53209A6F595D}"/>
    <dgm:cxn modelId="{93B09C83-472A-3A40-8E6E-11523695CA47}" srcId="{78D5AB1E-9611-6546-883B-EA199A7EB12C}" destId="{C56B400B-3AC4-0048-A9F4-3277D1B4E81C}" srcOrd="4" destOrd="0" parTransId="{9865F450-B97E-414E-9C39-132DC76C34D8}" sibTransId="{B984817D-00CD-F244-B844-2A0450BD8E4E}"/>
    <dgm:cxn modelId="{281F665B-8B38-7146-95AF-283733596BC9}" srcId="{78D5AB1E-9611-6546-883B-EA199A7EB12C}" destId="{E7E4599D-9338-CE42-8DC6-F2EEB7AD14EE}" srcOrd="3" destOrd="0" parTransId="{4D36B019-D2A9-F849-8273-DBCA07AD5F7E}" sibTransId="{157A87DA-5388-7543-AE48-C05AF25FE35E}"/>
    <dgm:cxn modelId="{D4842371-E160-1645-9BE3-BE1FC2A87570}" srcId="{78D5AB1E-9611-6546-883B-EA199A7EB12C}" destId="{FF59958E-5B92-2F4E-80C6-3139EF28FB08}" srcOrd="0" destOrd="0" parTransId="{69A4BA89-D750-D448-917E-A84825495E9F}" sibTransId="{7A17173A-9F5C-704B-8D6E-85CB9C4FBA6D}"/>
    <dgm:cxn modelId="{B267440B-0FEA-F648-87B8-C6FC94E6C6CA}" type="presParOf" srcId="{68B9022B-B596-1940-A344-82649C45CF9F}" destId="{9A4A6E54-4B0F-634A-9C2E-F47EA9C5F591}" srcOrd="0" destOrd="0" presId="urn:microsoft.com/office/officeart/2008/layout/BendingPictureCaptionList"/>
    <dgm:cxn modelId="{AA2146E6-E4A5-2644-9B3E-723D64009F76}" type="presParOf" srcId="{9A4A6E54-4B0F-634A-9C2E-F47EA9C5F591}" destId="{E9EF065A-980F-5044-B3A4-E1D88EE5A28D}" srcOrd="0" destOrd="0" presId="urn:microsoft.com/office/officeart/2008/layout/BendingPictureCaptionList"/>
    <dgm:cxn modelId="{4BDCBDFE-13C5-8943-84E4-51E3AB0CF764}" type="presParOf" srcId="{9A4A6E54-4B0F-634A-9C2E-F47EA9C5F591}" destId="{1FD0087C-85FB-8F4E-99A7-800FDA577963}" srcOrd="1" destOrd="0" presId="urn:microsoft.com/office/officeart/2008/layout/BendingPictureCaptionList"/>
    <dgm:cxn modelId="{179D20DF-ABD8-4C40-A839-9C4281815C8C}" type="presParOf" srcId="{68B9022B-B596-1940-A344-82649C45CF9F}" destId="{B3BD39F5-05AB-3747-AE13-923B9C2CC4BE}" srcOrd="1" destOrd="0" presId="urn:microsoft.com/office/officeart/2008/layout/BendingPictureCaptionList"/>
    <dgm:cxn modelId="{D91E248B-6DC2-B54A-AA84-80209AAA002C}" type="presParOf" srcId="{68B9022B-B596-1940-A344-82649C45CF9F}" destId="{2E684EC0-C296-3648-B88F-C9E688118001}" srcOrd="2" destOrd="0" presId="urn:microsoft.com/office/officeart/2008/layout/BendingPictureCaptionList"/>
    <dgm:cxn modelId="{BAEAA833-8D0F-E24B-8C3D-5009F1F85C8F}" type="presParOf" srcId="{2E684EC0-C296-3648-B88F-C9E688118001}" destId="{3C46811B-93E4-6E45-B751-0A6ACC0FB19E}" srcOrd="0" destOrd="0" presId="urn:microsoft.com/office/officeart/2008/layout/BendingPictureCaptionList"/>
    <dgm:cxn modelId="{F676F275-FA62-8941-B4A4-D1C6CBA5DF57}" type="presParOf" srcId="{2E684EC0-C296-3648-B88F-C9E688118001}" destId="{C3459051-2040-6149-8DC3-4B15A41F213D}" srcOrd="1" destOrd="0" presId="urn:microsoft.com/office/officeart/2008/layout/BendingPictureCaptionList"/>
    <dgm:cxn modelId="{3D6B484B-7973-D14A-8F55-F7BAE80BA5E8}" type="presParOf" srcId="{68B9022B-B596-1940-A344-82649C45CF9F}" destId="{F81C35A7-C1A9-6248-A269-E3130DC4BEB9}" srcOrd="3" destOrd="0" presId="urn:microsoft.com/office/officeart/2008/layout/BendingPictureCaptionList"/>
    <dgm:cxn modelId="{DABCFD92-FB56-564E-9548-FCF9F90F088B}" type="presParOf" srcId="{68B9022B-B596-1940-A344-82649C45CF9F}" destId="{C46BE62A-7061-9A44-B2D6-8F86BD2F80C8}" srcOrd="4" destOrd="0" presId="urn:microsoft.com/office/officeart/2008/layout/BendingPictureCaptionList"/>
    <dgm:cxn modelId="{B9B7D970-1D69-FC49-A009-EE5F57FCB5CF}" type="presParOf" srcId="{C46BE62A-7061-9A44-B2D6-8F86BD2F80C8}" destId="{B2702E3D-9433-BE4A-AEC0-A24D2A5D53C6}" srcOrd="0" destOrd="0" presId="urn:microsoft.com/office/officeart/2008/layout/BendingPictureCaptionList"/>
    <dgm:cxn modelId="{25B610D2-B2AD-D740-A3DF-FD9A0804FFA3}" type="presParOf" srcId="{C46BE62A-7061-9A44-B2D6-8F86BD2F80C8}" destId="{09C03B55-6241-6344-908B-F9CB6898D1D8}" srcOrd="1" destOrd="0" presId="urn:microsoft.com/office/officeart/2008/layout/BendingPictureCaptionList"/>
    <dgm:cxn modelId="{1DE50FE2-91AA-D74C-A6AA-C74133F6AE2C}" type="presParOf" srcId="{68B9022B-B596-1940-A344-82649C45CF9F}" destId="{BFB62C6B-8C19-5446-9001-FA3FE1EB5D2E}" srcOrd="5" destOrd="0" presId="urn:microsoft.com/office/officeart/2008/layout/BendingPictureCaptionList"/>
    <dgm:cxn modelId="{11FE620B-6228-BF44-9736-1D999D92A3F4}" type="presParOf" srcId="{68B9022B-B596-1940-A344-82649C45CF9F}" destId="{DBF11B83-0C92-B746-89F0-402A62187DC9}" srcOrd="6" destOrd="0" presId="urn:microsoft.com/office/officeart/2008/layout/BendingPictureCaptionList"/>
    <dgm:cxn modelId="{2034697F-0D7A-234F-B240-7C291C9560A3}" type="presParOf" srcId="{DBF11B83-0C92-B746-89F0-402A62187DC9}" destId="{B673AECF-C1B0-BE4B-AC3B-D853343BCE74}" srcOrd="0" destOrd="0" presId="urn:microsoft.com/office/officeart/2008/layout/BendingPictureCaptionList"/>
    <dgm:cxn modelId="{42C8BD55-0025-7444-8AE6-A3DB20B34F07}" type="presParOf" srcId="{DBF11B83-0C92-B746-89F0-402A62187DC9}" destId="{634A46C3-343B-EC4B-BAAA-F303E0266A86}" srcOrd="1" destOrd="0" presId="urn:microsoft.com/office/officeart/2008/layout/BendingPictureCaptionList"/>
    <dgm:cxn modelId="{6E94BF8E-67B0-F246-A139-716057498E09}" type="presParOf" srcId="{68B9022B-B596-1940-A344-82649C45CF9F}" destId="{40C531C3-08F4-934B-AADD-4B59C8780B05}" srcOrd="7" destOrd="0" presId="urn:microsoft.com/office/officeart/2008/layout/BendingPictureCaptionList"/>
    <dgm:cxn modelId="{A7B04D47-778D-2D46-9D44-E4A9701E118D}" type="presParOf" srcId="{68B9022B-B596-1940-A344-82649C45CF9F}" destId="{0275576F-5E10-6D49-B58D-4DDE9FCDD339}" srcOrd="8" destOrd="0" presId="urn:microsoft.com/office/officeart/2008/layout/BendingPictureCaptionList"/>
    <dgm:cxn modelId="{73CA7D88-C785-6948-8B1B-98DAC6047D44}" type="presParOf" srcId="{0275576F-5E10-6D49-B58D-4DDE9FCDD339}" destId="{AAAE8892-288D-F944-9D16-60B89A05E87E}" srcOrd="0" destOrd="0" presId="urn:microsoft.com/office/officeart/2008/layout/BendingPictureCaptionList"/>
    <dgm:cxn modelId="{62CE716C-D74F-2C40-8D52-A71B96A0B350}" type="presParOf" srcId="{0275576F-5E10-6D49-B58D-4DDE9FCDD339}" destId="{62643764-CFF9-744E-9180-42DAD88AF96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C46A25-3C80-FF45-867E-C7B71CA39E42}"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s-ES_tradnl"/>
        </a:p>
      </dgm:t>
    </dgm:pt>
    <dgm:pt modelId="{B741F1B4-FB8A-7D4D-BBA4-B8E727E57475}">
      <dgm:prSet/>
      <dgm:spPr/>
      <dgm:t>
        <a:bodyPr/>
        <a:lstStyle/>
        <a:p>
          <a:r>
            <a:rPr lang="es-ES_tradnl" dirty="0" err="1" smtClean="0"/>
            <a:t>Alineaci</a:t>
          </a:r>
          <a:r>
            <a:rPr lang="es-ES" dirty="0" smtClean="0"/>
            <a:t>ón de cambio con los valores personales, misión y</a:t>
          </a:r>
          <a:r>
            <a:rPr lang="es-ES" baseline="0" dirty="0" smtClean="0"/>
            <a:t> propósito</a:t>
          </a:r>
          <a:r>
            <a:rPr lang="es-ES" dirty="0" smtClean="0"/>
            <a:t>.</a:t>
          </a:r>
        </a:p>
      </dgm:t>
    </dgm:pt>
    <dgm:pt modelId="{D0A8A691-60C9-4549-9AF7-AB4EA5731108}" type="parTrans" cxnId="{A090C369-D662-B543-BCA1-3EA13DDD8EFB}">
      <dgm:prSet/>
      <dgm:spPr/>
      <dgm:t>
        <a:bodyPr/>
        <a:lstStyle/>
        <a:p>
          <a:endParaRPr lang="es-ES_tradnl"/>
        </a:p>
      </dgm:t>
    </dgm:pt>
    <dgm:pt modelId="{2DDE5DE7-04EE-344A-97EC-74256104855F}" type="sibTrans" cxnId="{A090C369-D662-B543-BCA1-3EA13DDD8EFB}">
      <dgm:prSet/>
      <dgm:spPr/>
      <dgm:t>
        <a:bodyPr/>
        <a:lstStyle/>
        <a:p>
          <a:endParaRPr lang="es-ES_tradnl"/>
        </a:p>
      </dgm:t>
    </dgm:pt>
    <dgm:pt modelId="{F0D8F30C-2738-3E45-9A1E-9C47786908F4}">
      <dgm:prSet/>
      <dgm:spPr/>
      <dgm:t>
        <a:bodyPr/>
        <a:lstStyle/>
        <a:p>
          <a:r>
            <a:rPr lang="es-ES" dirty="0" smtClean="0"/>
            <a:t>Identificación de motivación para el cambio y áreas específicas de mayor capacidad de cambio.</a:t>
          </a:r>
        </a:p>
      </dgm:t>
    </dgm:pt>
    <dgm:pt modelId="{06A81A0A-1EEA-874D-B62F-3184A8195B8A}" type="parTrans" cxnId="{DF7BCC83-B744-244A-8824-5A96621807C6}">
      <dgm:prSet/>
      <dgm:spPr/>
      <dgm:t>
        <a:bodyPr/>
        <a:lstStyle/>
        <a:p>
          <a:endParaRPr lang="es-ES_tradnl"/>
        </a:p>
      </dgm:t>
    </dgm:pt>
    <dgm:pt modelId="{154D1BCA-2F53-A248-81C1-9EF0E4C538D4}" type="sibTrans" cxnId="{DF7BCC83-B744-244A-8824-5A96621807C6}">
      <dgm:prSet/>
      <dgm:spPr/>
      <dgm:t>
        <a:bodyPr/>
        <a:lstStyle/>
        <a:p>
          <a:endParaRPr lang="es-ES_tradnl"/>
        </a:p>
      </dgm:t>
    </dgm:pt>
    <dgm:pt modelId="{2293E10D-E023-A94C-BA69-3DB005988340}">
      <dgm:prSet/>
      <dgm:spPr/>
      <dgm:t>
        <a:bodyPr/>
        <a:lstStyle/>
        <a:p>
          <a:r>
            <a:rPr lang="es-ES_tradnl" dirty="0" smtClean="0"/>
            <a:t>Reconocimiento de virtudes y fortalezas como elementos para potenciar el cambio. </a:t>
          </a:r>
          <a:endParaRPr lang="es-ES_tradnl" dirty="0"/>
        </a:p>
      </dgm:t>
    </dgm:pt>
    <dgm:pt modelId="{E3B9AEF3-A8C3-E548-936C-77F4883EF866}" type="parTrans" cxnId="{4087CE80-D75D-6649-BEBD-C5B09199F2BC}">
      <dgm:prSet/>
      <dgm:spPr/>
      <dgm:t>
        <a:bodyPr/>
        <a:lstStyle/>
        <a:p>
          <a:endParaRPr lang="es-ES_tradnl"/>
        </a:p>
      </dgm:t>
    </dgm:pt>
    <dgm:pt modelId="{E2FC23A4-EFEC-DB44-A6C2-C3F2A437B3AF}" type="sibTrans" cxnId="{4087CE80-D75D-6649-BEBD-C5B09199F2BC}">
      <dgm:prSet/>
      <dgm:spPr/>
      <dgm:t>
        <a:bodyPr/>
        <a:lstStyle/>
        <a:p>
          <a:endParaRPr lang="es-ES_tradnl"/>
        </a:p>
      </dgm:t>
    </dgm:pt>
    <dgm:pt modelId="{919D34D5-C1CC-4942-B8F4-9872D818C99A}">
      <dgm:prSet/>
      <dgm:spPr/>
      <dgm:t>
        <a:bodyPr/>
        <a:lstStyle/>
        <a:p>
          <a:r>
            <a:rPr lang="es-ES" dirty="0" smtClean="0"/>
            <a:t>Identidad Alimentaria</a:t>
          </a:r>
        </a:p>
      </dgm:t>
    </dgm:pt>
    <dgm:pt modelId="{63B62014-8C34-6F4A-AA05-4FF6494F0AEF}" type="parTrans" cxnId="{9B81133B-9FF8-EF4E-B536-C8CD0ADEC897}">
      <dgm:prSet/>
      <dgm:spPr/>
      <dgm:t>
        <a:bodyPr/>
        <a:lstStyle/>
        <a:p>
          <a:endParaRPr lang="en-US"/>
        </a:p>
      </dgm:t>
    </dgm:pt>
    <dgm:pt modelId="{503EFE52-EAD7-C94D-87D8-8D7F91C5D92C}" type="sibTrans" cxnId="{9B81133B-9FF8-EF4E-B536-C8CD0ADEC897}">
      <dgm:prSet/>
      <dgm:spPr/>
      <dgm:t>
        <a:bodyPr/>
        <a:lstStyle/>
        <a:p>
          <a:endParaRPr lang="en-US"/>
        </a:p>
      </dgm:t>
    </dgm:pt>
    <dgm:pt modelId="{54E049A8-BFBE-FE40-B450-5390DE180BB5}" type="pres">
      <dgm:prSet presAssocID="{5EC46A25-3C80-FF45-867E-C7B71CA39E42}" presName="vert0" presStyleCnt="0">
        <dgm:presLayoutVars>
          <dgm:dir/>
          <dgm:animOne val="branch"/>
          <dgm:animLvl val="lvl"/>
        </dgm:presLayoutVars>
      </dgm:prSet>
      <dgm:spPr/>
      <dgm:t>
        <a:bodyPr/>
        <a:lstStyle/>
        <a:p>
          <a:endParaRPr lang="es-ES_tradnl"/>
        </a:p>
      </dgm:t>
    </dgm:pt>
    <dgm:pt modelId="{47A92825-1B61-2D4F-B9EA-86831EAF09B4}" type="pres">
      <dgm:prSet presAssocID="{919D34D5-C1CC-4942-B8F4-9872D818C99A}" presName="thickLine" presStyleLbl="alignNode1" presStyleIdx="0" presStyleCnt="4"/>
      <dgm:spPr/>
    </dgm:pt>
    <dgm:pt modelId="{8A1DFC5E-A5AB-E74A-8185-2933E256F995}" type="pres">
      <dgm:prSet presAssocID="{919D34D5-C1CC-4942-B8F4-9872D818C99A}" presName="horz1" presStyleCnt="0"/>
      <dgm:spPr/>
    </dgm:pt>
    <dgm:pt modelId="{B5BC2E5F-6F79-9142-AB31-6208C26871C5}" type="pres">
      <dgm:prSet presAssocID="{919D34D5-C1CC-4942-B8F4-9872D818C99A}" presName="tx1" presStyleLbl="revTx" presStyleIdx="0" presStyleCnt="4"/>
      <dgm:spPr/>
      <dgm:t>
        <a:bodyPr/>
        <a:lstStyle/>
        <a:p>
          <a:endParaRPr lang="en-US"/>
        </a:p>
      </dgm:t>
    </dgm:pt>
    <dgm:pt modelId="{1DDF572D-89DF-6947-B70A-0497BBABA1BC}" type="pres">
      <dgm:prSet presAssocID="{919D34D5-C1CC-4942-B8F4-9872D818C99A}" presName="vert1" presStyleCnt="0"/>
      <dgm:spPr/>
    </dgm:pt>
    <dgm:pt modelId="{ECCBCE72-CB00-1F48-A654-32E636461BBD}" type="pres">
      <dgm:prSet presAssocID="{B741F1B4-FB8A-7D4D-BBA4-B8E727E57475}" presName="thickLine" presStyleLbl="alignNode1" presStyleIdx="1" presStyleCnt="4"/>
      <dgm:spPr/>
    </dgm:pt>
    <dgm:pt modelId="{DA732252-C18B-8445-8673-E68453697106}" type="pres">
      <dgm:prSet presAssocID="{B741F1B4-FB8A-7D4D-BBA4-B8E727E57475}" presName="horz1" presStyleCnt="0"/>
      <dgm:spPr/>
    </dgm:pt>
    <dgm:pt modelId="{EAC31543-4405-8A40-B72C-1A10D9A683B9}" type="pres">
      <dgm:prSet presAssocID="{B741F1B4-FB8A-7D4D-BBA4-B8E727E57475}" presName="tx1" presStyleLbl="revTx" presStyleIdx="1" presStyleCnt="4"/>
      <dgm:spPr/>
      <dgm:t>
        <a:bodyPr/>
        <a:lstStyle/>
        <a:p>
          <a:endParaRPr lang="es-ES_tradnl"/>
        </a:p>
      </dgm:t>
    </dgm:pt>
    <dgm:pt modelId="{C203FDD9-69F9-0243-B3E1-29303681A6C8}" type="pres">
      <dgm:prSet presAssocID="{B741F1B4-FB8A-7D4D-BBA4-B8E727E57475}" presName="vert1" presStyleCnt="0"/>
      <dgm:spPr/>
    </dgm:pt>
    <dgm:pt modelId="{C3350D5D-899F-2041-8A64-2CA9829B07D9}" type="pres">
      <dgm:prSet presAssocID="{2293E10D-E023-A94C-BA69-3DB005988340}" presName="thickLine" presStyleLbl="alignNode1" presStyleIdx="2" presStyleCnt="4"/>
      <dgm:spPr/>
    </dgm:pt>
    <dgm:pt modelId="{D05147B8-4653-AA43-AE14-F6959843FF7D}" type="pres">
      <dgm:prSet presAssocID="{2293E10D-E023-A94C-BA69-3DB005988340}" presName="horz1" presStyleCnt="0"/>
      <dgm:spPr/>
    </dgm:pt>
    <dgm:pt modelId="{BA089C50-5704-C348-8B6D-78B01D2C40B7}" type="pres">
      <dgm:prSet presAssocID="{2293E10D-E023-A94C-BA69-3DB005988340}" presName="tx1" presStyleLbl="revTx" presStyleIdx="2" presStyleCnt="4"/>
      <dgm:spPr/>
      <dgm:t>
        <a:bodyPr/>
        <a:lstStyle/>
        <a:p>
          <a:endParaRPr lang="es-ES_tradnl"/>
        </a:p>
      </dgm:t>
    </dgm:pt>
    <dgm:pt modelId="{B7A05204-517D-A646-BE7E-72A6F615877E}" type="pres">
      <dgm:prSet presAssocID="{2293E10D-E023-A94C-BA69-3DB005988340}" presName="vert1" presStyleCnt="0"/>
      <dgm:spPr/>
    </dgm:pt>
    <dgm:pt modelId="{F4847637-8BB6-5441-8C55-C79ACB11B8F8}" type="pres">
      <dgm:prSet presAssocID="{F0D8F30C-2738-3E45-9A1E-9C47786908F4}" presName="thickLine" presStyleLbl="alignNode1" presStyleIdx="3" presStyleCnt="4"/>
      <dgm:spPr/>
    </dgm:pt>
    <dgm:pt modelId="{1DB86551-B2BD-544F-998C-9FA5BB41E037}" type="pres">
      <dgm:prSet presAssocID="{F0D8F30C-2738-3E45-9A1E-9C47786908F4}" presName="horz1" presStyleCnt="0"/>
      <dgm:spPr/>
    </dgm:pt>
    <dgm:pt modelId="{D9315F32-1CE4-BB47-B302-6452F87B6E67}" type="pres">
      <dgm:prSet presAssocID="{F0D8F30C-2738-3E45-9A1E-9C47786908F4}" presName="tx1" presStyleLbl="revTx" presStyleIdx="3" presStyleCnt="4"/>
      <dgm:spPr/>
      <dgm:t>
        <a:bodyPr/>
        <a:lstStyle/>
        <a:p>
          <a:endParaRPr lang="es-ES_tradnl"/>
        </a:p>
      </dgm:t>
    </dgm:pt>
    <dgm:pt modelId="{CBBAD9E9-2DDE-AB4B-9EC0-9FEA9F386D13}" type="pres">
      <dgm:prSet presAssocID="{F0D8F30C-2738-3E45-9A1E-9C47786908F4}" presName="vert1" presStyleCnt="0"/>
      <dgm:spPr/>
    </dgm:pt>
  </dgm:ptLst>
  <dgm:cxnLst>
    <dgm:cxn modelId="{A090C369-D662-B543-BCA1-3EA13DDD8EFB}" srcId="{5EC46A25-3C80-FF45-867E-C7B71CA39E42}" destId="{B741F1B4-FB8A-7D4D-BBA4-B8E727E57475}" srcOrd="1" destOrd="0" parTransId="{D0A8A691-60C9-4549-9AF7-AB4EA5731108}" sibTransId="{2DDE5DE7-04EE-344A-97EC-74256104855F}"/>
    <dgm:cxn modelId="{69CD32A4-9CF4-A342-A33C-927B57D1812F}" type="presOf" srcId="{B741F1B4-FB8A-7D4D-BBA4-B8E727E57475}" destId="{EAC31543-4405-8A40-B72C-1A10D9A683B9}" srcOrd="0" destOrd="0" presId="urn:microsoft.com/office/officeart/2008/layout/LinedList"/>
    <dgm:cxn modelId="{4087CE80-D75D-6649-BEBD-C5B09199F2BC}" srcId="{5EC46A25-3C80-FF45-867E-C7B71CA39E42}" destId="{2293E10D-E023-A94C-BA69-3DB005988340}" srcOrd="2" destOrd="0" parTransId="{E3B9AEF3-A8C3-E548-936C-77F4883EF866}" sibTransId="{E2FC23A4-EFEC-DB44-A6C2-C3F2A437B3AF}"/>
    <dgm:cxn modelId="{E8B2F739-89E9-314B-946B-A92A9E4CE532}" type="presOf" srcId="{5EC46A25-3C80-FF45-867E-C7B71CA39E42}" destId="{54E049A8-BFBE-FE40-B450-5390DE180BB5}" srcOrd="0" destOrd="0" presId="urn:microsoft.com/office/officeart/2008/layout/LinedList"/>
    <dgm:cxn modelId="{DF7BCC83-B744-244A-8824-5A96621807C6}" srcId="{5EC46A25-3C80-FF45-867E-C7B71CA39E42}" destId="{F0D8F30C-2738-3E45-9A1E-9C47786908F4}" srcOrd="3" destOrd="0" parTransId="{06A81A0A-1EEA-874D-B62F-3184A8195B8A}" sibTransId="{154D1BCA-2F53-A248-81C1-9EF0E4C538D4}"/>
    <dgm:cxn modelId="{9B81133B-9FF8-EF4E-B536-C8CD0ADEC897}" srcId="{5EC46A25-3C80-FF45-867E-C7B71CA39E42}" destId="{919D34D5-C1CC-4942-B8F4-9872D818C99A}" srcOrd="0" destOrd="0" parTransId="{63B62014-8C34-6F4A-AA05-4FF6494F0AEF}" sibTransId="{503EFE52-EAD7-C94D-87D8-8D7F91C5D92C}"/>
    <dgm:cxn modelId="{02F74C1A-20E0-7049-BF1C-5581F39D3D72}" type="presOf" srcId="{919D34D5-C1CC-4942-B8F4-9872D818C99A}" destId="{B5BC2E5F-6F79-9142-AB31-6208C26871C5}" srcOrd="0" destOrd="0" presId="urn:microsoft.com/office/officeart/2008/layout/LinedList"/>
    <dgm:cxn modelId="{BF6A21D4-D601-3B45-BD0A-C6D7267238D7}" type="presOf" srcId="{2293E10D-E023-A94C-BA69-3DB005988340}" destId="{BA089C50-5704-C348-8B6D-78B01D2C40B7}" srcOrd="0" destOrd="0" presId="urn:microsoft.com/office/officeart/2008/layout/LinedList"/>
    <dgm:cxn modelId="{76660C24-EE8A-B643-B8FD-F2970C05FA9E}" type="presOf" srcId="{F0D8F30C-2738-3E45-9A1E-9C47786908F4}" destId="{D9315F32-1CE4-BB47-B302-6452F87B6E67}" srcOrd="0" destOrd="0" presId="urn:microsoft.com/office/officeart/2008/layout/LinedList"/>
    <dgm:cxn modelId="{B37793B6-8171-3B42-8E89-C07F086B4EF0}" type="presParOf" srcId="{54E049A8-BFBE-FE40-B450-5390DE180BB5}" destId="{47A92825-1B61-2D4F-B9EA-86831EAF09B4}" srcOrd="0" destOrd="0" presId="urn:microsoft.com/office/officeart/2008/layout/LinedList"/>
    <dgm:cxn modelId="{7965E3C0-1161-574A-9298-79ED94600465}" type="presParOf" srcId="{54E049A8-BFBE-FE40-B450-5390DE180BB5}" destId="{8A1DFC5E-A5AB-E74A-8185-2933E256F995}" srcOrd="1" destOrd="0" presId="urn:microsoft.com/office/officeart/2008/layout/LinedList"/>
    <dgm:cxn modelId="{363408BB-71FD-E645-8BF8-46C196DE8BE5}" type="presParOf" srcId="{8A1DFC5E-A5AB-E74A-8185-2933E256F995}" destId="{B5BC2E5F-6F79-9142-AB31-6208C26871C5}" srcOrd="0" destOrd="0" presId="urn:microsoft.com/office/officeart/2008/layout/LinedList"/>
    <dgm:cxn modelId="{9A6B2F5E-95C4-6A4C-B472-BFB82EBC11BA}" type="presParOf" srcId="{8A1DFC5E-A5AB-E74A-8185-2933E256F995}" destId="{1DDF572D-89DF-6947-B70A-0497BBABA1BC}" srcOrd="1" destOrd="0" presId="urn:microsoft.com/office/officeart/2008/layout/LinedList"/>
    <dgm:cxn modelId="{08D1187A-8648-A546-BACD-5F3CEE39A8BF}" type="presParOf" srcId="{54E049A8-BFBE-FE40-B450-5390DE180BB5}" destId="{ECCBCE72-CB00-1F48-A654-32E636461BBD}" srcOrd="2" destOrd="0" presId="urn:microsoft.com/office/officeart/2008/layout/LinedList"/>
    <dgm:cxn modelId="{04A3FE8D-4142-D540-83E8-C8C59D326E61}" type="presParOf" srcId="{54E049A8-BFBE-FE40-B450-5390DE180BB5}" destId="{DA732252-C18B-8445-8673-E68453697106}" srcOrd="3" destOrd="0" presId="urn:microsoft.com/office/officeart/2008/layout/LinedList"/>
    <dgm:cxn modelId="{7B9ED702-C62F-FF4C-B23C-4621716C8A67}" type="presParOf" srcId="{DA732252-C18B-8445-8673-E68453697106}" destId="{EAC31543-4405-8A40-B72C-1A10D9A683B9}" srcOrd="0" destOrd="0" presId="urn:microsoft.com/office/officeart/2008/layout/LinedList"/>
    <dgm:cxn modelId="{CDA8D365-EA7E-2744-AF85-93447BF39EE3}" type="presParOf" srcId="{DA732252-C18B-8445-8673-E68453697106}" destId="{C203FDD9-69F9-0243-B3E1-29303681A6C8}" srcOrd="1" destOrd="0" presId="urn:microsoft.com/office/officeart/2008/layout/LinedList"/>
    <dgm:cxn modelId="{A781AE3C-F750-F94E-9D03-4C7BCCB9B482}" type="presParOf" srcId="{54E049A8-BFBE-FE40-B450-5390DE180BB5}" destId="{C3350D5D-899F-2041-8A64-2CA9829B07D9}" srcOrd="4" destOrd="0" presId="urn:microsoft.com/office/officeart/2008/layout/LinedList"/>
    <dgm:cxn modelId="{F9418FF1-B899-194D-A23B-552BE9F60310}" type="presParOf" srcId="{54E049A8-BFBE-FE40-B450-5390DE180BB5}" destId="{D05147B8-4653-AA43-AE14-F6959843FF7D}" srcOrd="5" destOrd="0" presId="urn:microsoft.com/office/officeart/2008/layout/LinedList"/>
    <dgm:cxn modelId="{9076DF8F-3952-2E45-B65E-626C54312D0A}" type="presParOf" srcId="{D05147B8-4653-AA43-AE14-F6959843FF7D}" destId="{BA089C50-5704-C348-8B6D-78B01D2C40B7}" srcOrd="0" destOrd="0" presId="urn:microsoft.com/office/officeart/2008/layout/LinedList"/>
    <dgm:cxn modelId="{04A55F1F-C7EB-E84C-99FD-B5B6E6EF3B69}" type="presParOf" srcId="{D05147B8-4653-AA43-AE14-F6959843FF7D}" destId="{B7A05204-517D-A646-BE7E-72A6F615877E}" srcOrd="1" destOrd="0" presId="urn:microsoft.com/office/officeart/2008/layout/LinedList"/>
    <dgm:cxn modelId="{8E94B6E7-F003-A143-BAA6-CDF2051817BC}" type="presParOf" srcId="{54E049A8-BFBE-FE40-B450-5390DE180BB5}" destId="{F4847637-8BB6-5441-8C55-C79ACB11B8F8}" srcOrd="6" destOrd="0" presId="urn:microsoft.com/office/officeart/2008/layout/LinedList"/>
    <dgm:cxn modelId="{21ACD2DA-2CD6-8A45-A87F-C51F2C68BE3B}" type="presParOf" srcId="{54E049A8-BFBE-FE40-B450-5390DE180BB5}" destId="{1DB86551-B2BD-544F-998C-9FA5BB41E037}" srcOrd="7" destOrd="0" presId="urn:microsoft.com/office/officeart/2008/layout/LinedList"/>
    <dgm:cxn modelId="{651BF983-8C46-D348-B732-A3475188E57B}" type="presParOf" srcId="{1DB86551-B2BD-544F-998C-9FA5BB41E037}" destId="{D9315F32-1CE4-BB47-B302-6452F87B6E67}" srcOrd="0" destOrd="0" presId="urn:microsoft.com/office/officeart/2008/layout/LinedList"/>
    <dgm:cxn modelId="{82C861F0-8C2E-3F45-A6F1-97F229DC8BFE}" type="presParOf" srcId="{1DB86551-B2BD-544F-998C-9FA5BB41E037}" destId="{CBBAD9E9-2DDE-AB4B-9EC0-9FEA9F386D1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457A138-C0D4-8A49-A96E-EF2B21606403}"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00E9CDA6-961A-3D40-A885-42138EC9B353}">
      <dgm:prSet phldrT="[Text]"/>
      <dgm:spPr/>
      <dgm:t>
        <a:bodyPr/>
        <a:lstStyle/>
        <a:p>
          <a:r>
            <a:rPr lang="es-ES" b="1" dirty="0" smtClean="0"/>
            <a:t>Encuesta Nacional de Nutrición (2009) </a:t>
          </a:r>
          <a:endParaRPr lang="en-US" dirty="0"/>
        </a:p>
      </dgm:t>
    </dgm:pt>
    <dgm:pt modelId="{EA97CBEE-CE46-C446-A0B0-A11DACD8ABE4}" type="parTrans" cxnId="{A77E3E25-2B1B-8D49-A832-045C48DBC093}">
      <dgm:prSet/>
      <dgm:spPr/>
      <dgm:t>
        <a:bodyPr/>
        <a:lstStyle/>
        <a:p>
          <a:endParaRPr lang="en-US"/>
        </a:p>
      </dgm:t>
    </dgm:pt>
    <dgm:pt modelId="{BD60173E-FD57-7747-AD97-97CC578C27F1}" type="sibTrans" cxnId="{A77E3E25-2B1B-8D49-A832-045C48DBC093}">
      <dgm:prSet/>
      <dgm:spPr/>
      <dgm:t>
        <a:bodyPr/>
        <a:lstStyle/>
        <a:p>
          <a:endParaRPr lang="en-US"/>
        </a:p>
      </dgm:t>
    </dgm:pt>
    <dgm:pt modelId="{4EDE549E-6BDA-1C43-B95E-C19F2C1E0ACC}">
      <dgm:prSet phldrT="[Text]" custT="1"/>
      <dgm:spPr/>
      <dgm:t>
        <a:bodyPr/>
        <a:lstStyle/>
        <a:p>
          <a:pPr marL="171450" lvl="1" indent="0" algn="l" defTabSz="844550">
            <a:lnSpc>
              <a:spcPct val="90000"/>
            </a:lnSpc>
            <a:spcBef>
              <a:spcPct val="0"/>
            </a:spcBef>
            <a:spcAft>
              <a:spcPct val="15000"/>
            </a:spcAft>
            <a:buNone/>
          </a:pPr>
          <a:r>
            <a:rPr lang="es-ES" sz="2000" dirty="0" smtClean="0"/>
            <a:t>24% de las mujeres entre 20-44 años tienen riesgo de un TCA y 3% usan laxantes o diuréticos como control del peso. Hay relación con sobrepeso u obesidad, y las amas de casa tienen mayor riesgo. </a:t>
          </a:r>
          <a:endParaRPr lang="en-US" sz="2000" dirty="0"/>
        </a:p>
      </dgm:t>
    </dgm:pt>
    <dgm:pt modelId="{BA9E6F4F-B943-E143-B864-5956833CFD8C}" type="parTrans" cxnId="{7032E162-E18A-2A4C-9F19-240EBF52DA0D}">
      <dgm:prSet/>
      <dgm:spPr/>
      <dgm:t>
        <a:bodyPr/>
        <a:lstStyle/>
        <a:p>
          <a:endParaRPr lang="en-US"/>
        </a:p>
      </dgm:t>
    </dgm:pt>
    <dgm:pt modelId="{EC67B709-2AEE-C54B-8047-342EFEBAFEDD}" type="sibTrans" cxnId="{7032E162-E18A-2A4C-9F19-240EBF52DA0D}">
      <dgm:prSet/>
      <dgm:spPr/>
      <dgm:t>
        <a:bodyPr/>
        <a:lstStyle/>
        <a:p>
          <a:endParaRPr lang="en-US"/>
        </a:p>
      </dgm:t>
    </dgm:pt>
    <dgm:pt modelId="{D7402477-0DA0-094B-BA25-F85E487C0505}">
      <dgm:prSet phldrT="[Text]"/>
      <dgm:spPr/>
      <dgm:t>
        <a:bodyPr/>
        <a:lstStyle/>
        <a:p>
          <a:endParaRPr lang="en-US" dirty="0" smtClean="0"/>
        </a:p>
        <a:p>
          <a:r>
            <a:rPr lang="es-ES" b="1" dirty="0" smtClean="0"/>
            <a:t>Estudio de la UCR (2014</a:t>
          </a:r>
          <a:r>
            <a:rPr lang="es-ES" dirty="0" smtClean="0"/>
            <a:t>) </a:t>
          </a:r>
          <a:endParaRPr lang="en-US" dirty="0"/>
        </a:p>
      </dgm:t>
    </dgm:pt>
    <dgm:pt modelId="{99BB0016-1EC3-FC49-9C39-A425E6315DC5}" type="parTrans" cxnId="{36353653-E0FA-D74C-8FFA-2E4D28012570}">
      <dgm:prSet/>
      <dgm:spPr/>
      <dgm:t>
        <a:bodyPr/>
        <a:lstStyle/>
        <a:p>
          <a:endParaRPr lang="en-US"/>
        </a:p>
      </dgm:t>
    </dgm:pt>
    <dgm:pt modelId="{B79A9A73-5C10-164A-9326-2FE8280B5D07}" type="sibTrans" cxnId="{36353653-E0FA-D74C-8FFA-2E4D28012570}">
      <dgm:prSet/>
      <dgm:spPr/>
      <dgm:t>
        <a:bodyPr/>
        <a:lstStyle/>
        <a:p>
          <a:endParaRPr lang="en-US"/>
        </a:p>
      </dgm:t>
    </dgm:pt>
    <dgm:pt modelId="{DACCCDD0-4F55-1248-92B0-288DA94E08BD}">
      <dgm:prSet phldrT="[Text]" custT="1"/>
      <dgm:spPr/>
      <dgm:t>
        <a:bodyPr/>
        <a:lstStyle/>
        <a:p>
          <a:r>
            <a:rPr lang="es-ES" sz="2800" dirty="0" smtClean="0"/>
            <a:t>Riesgo de 9,4% entre adolescentes mujeres de 9,10 y 11vo año y 2,3% en hombres. </a:t>
          </a:r>
          <a:endParaRPr lang="en-US" sz="2800" dirty="0"/>
        </a:p>
      </dgm:t>
    </dgm:pt>
    <dgm:pt modelId="{064D65FB-0E69-DA41-8134-2F6E75E21908}" type="parTrans" cxnId="{1F7D54B7-84EF-6247-9896-44AE16800B51}">
      <dgm:prSet/>
      <dgm:spPr/>
      <dgm:t>
        <a:bodyPr/>
        <a:lstStyle/>
        <a:p>
          <a:endParaRPr lang="en-US"/>
        </a:p>
      </dgm:t>
    </dgm:pt>
    <dgm:pt modelId="{278F9594-7966-5A46-A75A-84DAF1D9C3AA}" type="sibTrans" cxnId="{1F7D54B7-84EF-6247-9896-44AE16800B51}">
      <dgm:prSet/>
      <dgm:spPr/>
      <dgm:t>
        <a:bodyPr/>
        <a:lstStyle/>
        <a:p>
          <a:endParaRPr lang="en-US"/>
        </a:p>
      </dgm:t>
    </dgm:pt>
    <dgm:pt modelId="{CFB7444D-4F39-3440-90F3-2E61464A9298}">
      <dgm:prSet phldrT="[Text]"/>
      <dgm:spPr/>
      <dgm:t>
        <a:bodyPr/>
        <a:lstStyle/>
        <a:p>
          <a:r>
            <a:rPr lang="en-US" b="1" dirty="0" err="1" smtClean="0"/>
            <a:t>Investigación</a:t>
          </a:r>
          <a:r>
            <a:rPr lang="en-US" b="1" dirty="0" smtClean="0"/>
            <a:t> UCR-INCIENSA-UNED (2016)  </a:t>
          </a:r>
          <a:endParaRPr lang="en-US" b="1" dirty="0"/>
        </a:p>
      </dgm:t>
    </dgm:pt>
    <dgm:pt modelId="{397C464D-2C19-CF48-B075-FFB19547E730}" type="parTrans" cxnId="{A5AF5745-CBD0-C347-94D2-C8256789DB3F}">
      <dgm:prSet/>
      <dgm:spPr/>
      <dgm:t>
        <a:bodyPr/>
        <a:lstStyle/>
        <a:p>
          <a:endParaRPr lang="en-US"/>
        </a:p>
      </dgm:t>
    </dgm:pt>
    <dgm:pt modelId="{6FD255D2-3852-354F-B2E8-86BAF7A8FAB4}" type="sibTrans" cxnId="{A5AF5745-CBD0-C347-94D2-C8256789DB3F}">
      <dgm:prSet/>
      <dgm:spPr/>
      <dgm:t>
        <a:bodyPr/>
        <a:lstStyle/>
        <a:p>
          <a:endParaRPr lang="en-US"/>
        </a:p>
      </dgm:t>
    </dgm:pt>
    <dgm:pt modelId="{9325731E-B1C1-7548-A7CD-B6ABA48BD4AD}">
      <dgm:prSet phldrT="[Text]"/>
      <dgm:spPr/>
      <dgm:t>
        <a:bodyPr/>
        <a:lstStyle/>
        <a:p>
          <a:r>
            <a:rPr lang="en-US" dirty="0" smtClean="0"/>
            <a:t>57,7% de los </a:t>
          </a:r>
          <a:r>
            <a:rPr lang="en-US" dirty="0" err="1" smtClean="0"/>
            <a:t>escolares</a:t>
          </a:r>
          <a:r>
            <a:rPr lang="en-US" dirty="0" smtClean="0"/>
            <a:t> y </a:t>
          </a:r>
          <a:r>
            <a:rPr lang="en-US" dirty="0" err="1" smtClean="0"/>
            <a:t>colegiales</a:t>
          </a:r>
          <a:r>
            <a:rPr lang="en-US" dirty="0" smtClean="0"/>
            <a:t> </a:t>
          </a:r>
          <a:r>
            <a:rPr lang="en-US" dirty="0" err="1" smtClean="0"/>
            <a:t>descontentos</a:t>
          </a:r>
          <a:r>
            <a:rPr lang="en-US" dirty="0" smtClean="0"/>
            <a:t> con </a:t>
          </a:r>
          <a:r>
            <a:rPr lang="en-US" dirty="0" err="1" smtClean="0"/>
            <a:t>su</a:t>
          </a:r>
          <a:r>
            <a:rPr lang="en-US" dirty="0" smtClean="0"/>
            <a:t> </a:t>
          </a:r>
          <a:r>
            <a:rPr lang="en-US" dirty="0" err="1" smtClean="0"/>
            <a:t>imagen</a:t>
          </a:r>
          <a:r>
            <a:rPr lang="en-US" dirty="0" smtClean="0"/>
            <a:t> corporal. </a:t>
          </a:r>
          <a:endParaRPr lang="en-US" dirty="0"/>
        </a:p>
      </dgm:t>
    </dgm:pt>
    <dgm:pt modelId="{09E2B086-0264-E748-8E35-D3BB3AB15CA3}" type="parTrans" cxnId="{A09D47A8-0840-004A-97B1-A836D6514846}">
      <dgm:prSet/>
      <dgm:spPr/>
      <dgm:t>
        <a:bodyPr/>
        <a:lstStyle/>
        <a:p>
          <a:endParaRPr lang="en-US"/>
        </a:p>
      </dgm:t>
    </dgm:pt>
    <dgm:pt modelId="{1B9F1A27-A627-D844-B5DE-38C2AF099930}" type="sibTrans" cxnId="{A09D47A8-0840-004A-97B1-A836D6514846}">
      <dgm:prSet/>
      <dgm:spPr/>
      <dgm:t>
        <a:bodyPr/>
        <a:lstStyle/>
        <a:p>
          <a:endParaRPr lang="en-US"/>
        </a:p>
      </dgm:t>
    </dgm:pt>
    <dgm:pt modelId="{DD1E0B4E-379A-9D4D-9421-CEC4C448CA9A}">
      <dgm:prSet phldrT="[Text]"/>
      <dgm:spPr/>
      <dgm:t>
        <a:bodyPr/>
        <a:lstStyle/>
        <a:p>
          <a:r>
            <a:rPr lang="en-US" dirty="0" smtClean="0"/>
            <a:t>35,9%</a:t>
          </a:r>
          <a:r>
            <a:rPr lang="en-US" baseline="0" dirty="0" smtClean="0"/>
            <a:t> </a:t>
          </a:r>
          <a:r>
            <a:rPr lang="en-US" dirty="0" smtClean="0"/>
            <a:t>con peso normal, y un 24,9% de </a:t>
          </a:r>
          <a:r>
            <a:rPr lang="en-US" dirty="0" err="1" smtClean="0"/>
            <a:t>alumnos</a:t>
          </a:r>
          <a:r>
            <a:rPr lang="en-US" dirty="0" smtClean="0"/>
            <a:t> con </a:t>
          </a:r>
          <a:r>
            <a:rPr lang="en-US" dirty="0" err="1" smtClean="0"/>
            <a:t>bajo</a:t>
          </a:r>
          <a:r>
            <a:rPr lang="en-US" dirty="0" smtClean="0"/>
            <a:t> peso</a:t>
          </a:r>
          <a:r>
            <a:rPr lang="en-US" baseline="0" dirty="0" smtClean="0"/>
            <a:t> </a:t>
          </a:r>
          <a:r>
            <a:rPr lang="en-US" baseline="0" dirty="0" err="1" smtClean="0"/>
            <a:t>dijeron</a:t>
          </a:r>
          <a:r>
            <a:rPr lang="en-US" dirty="0" smtClean="0"/>
            <a:t> </a:t>
          </a:r>
          <a:r>
            <a:rPr lang="en-US" dirty="0" err="1" smtClean="0"/>
            <a:t>sentirse</a:t>
          </a:r>
          <a:r>
            <a:rPr lang="en-US" dirty="0" smtClean="0"/>
            <a:t> “</a:t>
          </a:r>
          <a:r>
            <a:rPr lang="en-US" dirty="0" err="1" smtClean="0"/>
            <a:t>gordos</a:t>
          </a:r>
          <a:r>
            <a:rPr lang="en-US" dirty="0" smtClean="0"/>
            <a:t>”.</a:t>
          </a:r>
          <a:endParaRPr lang="en-US" dirty="0"/>
        </a:p>
      </dgm:t>
    </dgm:pt>
    <dgm:pt modelId="{D25076AF-0C2D-2742-A030-033061F9056C}" type="parTrans" cxnId="{AFC6D043-824D-2F4A-BC3A-6506E726D811}">
      <dgm:prSet/>
      <dgm:spPr/>
      <dgm:t>
        <a:bodyPr/>
        <a:lstStyle/>
        <a:p>
          <a:endParaRPr lang="en-US"/>
        </a:p>
      </dgm:t>
    </dgm:pt>
    <dgm:pt modelId="{CAF1678C-1F7B-E24B-B360-083F47E62D4B}" type="sibTrans" cxnId="{AFC6D043-824D-2F4A-BC3A-6506E726D811}">
      <dgm:prSet/>
      <dgm:spPr/>
      <dgm:t>
        <a:bodyPr/>
        <a:lstStyle/>
        <a:p>
          <a:endParaRPr lang="en-US"/>
        </a:p>
      </dgm:t>
    </dgm:pt>
    <dgm:pt modelId="{126C1EF3-18C4-494D-B6E5-29D0B8A34490}">
      <dgm:prSet/>
      <dgm:spPr/>
      <dgm:t>
        <a:bodyPr/>
        <a:lstStyle/>
        <a:p>
          <a:r>
            <a:rPr lang="en-US" dirty="0" smtClean="0"/>
            <a:t>21,6% </a:t>
          </a:r>
          <a:r>
            <a:rPr lang="en-US" dirty="0" err="1" smtClean="0"/>
            <a:t>toma</a:t>
          </a:r>
          <a:r>
            <a:rPr lang="en-US" dirty="0" smtClean="0"/>
            <a:t> </a:t>
          </a:r>
          <a:r>
            <a:rPr lang="en-US" dirty="0" err="1" smtClean="0"/>
            <a:t>pastillas</a:t>
          </a:r>
          <a:r>
            <a:rPr lang="en-US" dirty="0" smtClean="0"/>
            <a:t>/t</a:t>
          </a:r>
          <a:r>
            <a:rPr lang="es-ES" dirty="0" smtClean="0"/>
            <a:t>és</a:t>
          </a:r>
          <a:r>
            <a:rPr lang="en-US" dirty="0" smtClean="0"/>
            <a:t> para </a:t>
          </a:r>
          <a:r>
            <a:rPr lang="en-US" dirty="0" err="1" smtClean="0"/>
            <a:t>adelgazar</a:t>
          </a:r>
          <a:r>
            <a:rPr lang="en-US" dirty="0" smtClean="0"/>
            <a:t>, 7,7% se </a:t>
          </a:r>
          <a:r>
            <a:rPr lang="en-US" dirty="0" err="1" smtClean="0"/>
            <a:t>provoca</a:t>
          </a:r>
          <a:r>
            <a:rPr lang="en-US" dirty="0" smtClean="0"/>
            <a:t> el </a:t>
          </a:r>
          <a:r>
            <a:rPr lang="en-US" dirty="0" err="1" smtClean="0"/>
            <a:t>vómito</a:t>
          </a:r>
          <a:r>
            <a:rPr lang="en-US" dirty="0" smtClean="0"/>
            <a:t> y 11% </a:t>
          </a:r>
          <a:r>
            <a:rPr lang="en-US" dirty="0" err="1" smtClean="0"/>
            <a:t>tiene</a:t>
          </a:r>
          <a:r>
            <a:rPr lang="en-US" dirty="0" smtClean="0"/>
            <a:t> </a:t>
          </a:r>
          <a:r>
            <a:rPr lang="en-US" dirty="0" err="1" smtClean="0"/>
            <a:t>ganas</a:t>
          </a:r>
          <a:r>
            <a:rPr lang="en-US" dirty="0" smtClean="0"/>
            <a:t> de </a:t>
          </a:r>
          <a:r>
            <a:rPr lang="en-US" dirty="0" err="1" smtClean="0"/>
            <a:t>vomitar</a:t>
          </a:r>
          <a:r>
            <a:rPr lang="en-US" dirty="0" smtClean="0"/>
            <a:t> </a:t>
          </a:r>
          <a:r>
            <a:rPr lang="en-US" dirty="0" err="1" smtClean="0"/>
            <a:t>después</a:t>
          </a:r>
          <a:r>
            <a:rPr lang="en-US" dirty="0" smtClean="0"/>
            <a:t> de comer. </a:t>
          </a:r>
          <a:endParaRPr lang="en-US" dirty="0"/>
        </a:p>
      </dgm:t>
    </dgm:pt>
    <dgm:pt modelId="{23A524F9-E962-EF40-B490-A2CB204F6982}" type="parTrans" cxnId="{925BFED1-26DE-ED44-9D06-6C19DEF7E5CA}">
      <dgm:prSet/>
      <dgm:spPr/>
      <dgm:t>
        <a:bodyPr/>
        <a:lstStyle/>
        <a:p>
          <a:endParaRPr lang="en-US"/>
        </a:p>
      </dgm:t>
    </dgm:pt>
    <dgm:pt modelId="{D063B55C-A8C9-534A-A4D9-8D9F1877B308}" type="sibTrans" cxnId="{925BFED1-26DE-ED44-9D06-6C19DEF7E5CA}">
      <dgm:prSet/>
      <dgm:spPr/>
      <dgm:t>
        <a:bodyPr/>
        <a:lstStyle/>
        <a:p>
          <a:endParaRPr lang="en-US"/>
        </a:p>
      </dgm:t>
    </dgm:pt>
    <dgm:pt modelId="{BFB8F97A-FC66-0C4B-8142-B0FEAA0BA15B}">
      <dgm:prSet phldrT="[Text]"/>
      <dgm:spPr/>
      <dgm:t>
        <a:bodyPr/>
        <a:lstStyle/>
        <a:p>
          <a:r>
            <a:rPr lang="en-US" dirty="0" smtClean="0"/>
            <a:t>37,2% </a:t>
          </a:r>
          <a:r>
            <a:rPr lang="en-US" dirty="0" err="1" smtClean="0"/>
            <a:t>cuenta</a:t>
          </a:r>
          <a:r>
            <a:rPr lang="en-US" dirty="0" smtClean="0"/>
            <a:t> </a:t>
          </a:r>
          <a:r>
            <a:rPr lang="en-US" dirty="0" err="1" smtClean="0"/>
            <a:t>calorías</a:t>
          </a:r>
          <a:r>
            <a:rPr lang="en-US" dirty="0" smtClean="0"/>
            <a:t>,  31% </a:t>
          </a:r>
          <a:r>
            <a:rPr lang="en-US" dirty="0" err="1" smtClean="0"/>
            <a:t>evita</a:t>
          </a:r>
          <a:r>
            <a:rPr lang="en-US" dirty="0" smtClean="0"/>
            <a:t> comer "</a:t>
          </a:r>
          <a:r>
            <a:rPr lang="en-US" dirty="0" err="1" smtClean="0"/>
            <a:t>harinas</a:t>
          </a:r>
          <a:r>
            <a:rPr lang="en-US" dirty="0" smtClean="0"/>
            <a:t>", 14,2% </a:t>
          </a:r>
          <a:r>
            <a:rPr lang="en-US" dirty="0" err="1" smtClean="0"/>
            <a:t>siente</a:t>
          </a:r>
          <a:r>
            <a:rPr lang="en-US" dirty="0" smtClean="0"/>
            <a:t> </a:t>
          </a:r>
          <a:r>
            <a:rPr lang="en-US" dirty="0" err="1" smtClean="0"/>
            <a:t>culpabilidad</a:t>
          </a:r>
          <a:r>
            <a:rPr lang="en-US" dirty="0" smtClean="0"/>
            <a:t> al comer y 10,9% le </a:t>
          </a:r>
          <a:r>
            <a:rPr lang="en-US" dirty="0" err="1" smtClean="0"/>
            <a:t>gusta</a:t>
          </a:r>
          <a:r>
            <a:rPr lang="en-US" dirty="0" smtClean="0"/>
            <a:t> </a:t>
          </a:r>
          <a:r>
            <a:rPr lang="en-US" dirty="0" err="1" smtClean="0"/>
            <a:t>sentir</a:t>
          </a:r>
          <a:r>
            <a:rPr lang="en-US" dirty="0" smtClean="0"/>
            <a:t> el </a:t>
          </a:r>
          <a:r>
            <a:rPr lang="en-US" dirty="0" err="1" smtClean="0"/>
            <a:t>estómago</a:t>
          </a:r>
          <a:r>
            <a:rPr lang="en-US" dirty="0" smtClean="0"/>
            <a:t> </a:t>
          </a:r>
          <a:r>
            <a:rPr lang="en-US" dirty="0" err="1" smtClean="0"/>
            <a:t>vacío</a:t>
          </a:r>
          <a:r>
            <a:rPr lang="en-US" dirty="0" smtClean="0"/>
            <a:t>.</a:t>
          </a:r>
          <a:endParaRPr lang="en-US" dirty="0"/>
        </a:p>
      </dgm:t>
    </dgm:pt>
    <dgm:pt modelId="{BBC373C9-43D8-FA48-A97F-0C02C82376FD}" type="parTrans" cxnId="{F446F08A-9C4C-F644-8418-751AAA58EA84}">
      <dgm:prSet/>
      <dgm:spPr/>
      <dgm:t>
        <a:bodyPr/>
        <a:lstStyle/>
        <a:p>
          <a:endParaRPr lang="en-US"/>
        </a:p>
      </dgm:t>
    </dgm:pt>
    <dgm:pt modelId="{C4E967B5-4F8B-6C42-A5E7-9D47E63759D5}" type="sibTrans" cxnId="{F446F08A-9C4C-F644-8418-751AAA58EA84}">
      <dgm:prSet/>
      <dgm:spPr/>
      <dgm:t>
        <a:bodyPr/>
        <a:lstStyle/>
        <a:p>
          <a:endParaRPr lang="en-US"/>
        </a:p>
      </dgm:t>
    </dgm:pt>
    <dgm:pt modelId="{0C0CF42B-1132-4F4E-A228-82A211D981EC}" type="pres">
      <dgm:prSet presAssocID="{E457A138-C0D4-8A49-A96E-EF2B21606403}" presName="Name0" presStyleCnt="0">
        <dgm:presLayoutVars>
          <dgm:dir/>
          <dgm:animLvl val="lvl"/>
          <dgm:resizeHandles val="exact"/>
        </dgm:presLayoutVars>
      </dgm:prSet>
      <dgm:spPr/>
      <dgm:t>
        <a:bodyPr/>
        <a:lstStyle/>
        <a:p>
          <a:endParaRPr lang="en-US"/>
        </a:p>
      </dgm:t>
    </dgm:pt>
    <dgm:pt modelId="{AA7FD71A-2F74-BB47-A7F8-F162D9BE1B45}" type="pres">
      <dgm:prSet presAssocID="{00E9CDA6-961A-3D40-A885-42138EC9B353}" presName="linNode" presStyleCnt="0"/>
      <dgm:spPr/>
    </dgm:pt>
    <dgm:pt modelId="{E4155C7D-1CB0-764B-A560-632100DB6CCB}" type="pres">
      <dgm:prSet presAssocID="{00E9CDA6-961A-3D40-A885-42138EC9B353}" presName="parentText" presStyleLbl="node1" presStyleIdx="0" presStyleCnt="3">
        <dgm:presLayoutVars>
          <dgm:chMax val="1"/>
          <dgm:bulletEnabled val="1"/>
        </dgm:presLayoutVars>
      </dgm:prSet>
      <dgm:spPr/>
      <dgm:t>
        <a:bodyPr/>
        <a:lstStyle/>
        <a:p>
          <a:endParaRPr lang="en-US"/>
        </a:p>
      </dgm:t>
    </dgm:pt>
    <dgm:pt modelId="{AC043058-2D54-CD45-B66E-B326BA3F8F94}" type="pres">
      <dgm:prSet presAssocID="{00E9CDA6-961A-3D40-A885-42138EC9B353}" presName="descendantText" presStyleLbl="alignAccFollowNode1" presStyleIdx="0" presStyleCnt="3">
        <dgm:presLayoutVars>
          <dgm:bulletEnabled val="1"/>
        </dgm:presLayoutVars>
      </dgm:prSet>
      <dgm:spPr/>
      <dgm:t>
        <a:bodyPr/>
        <a:lstStyle/>
        <a:p>
          <a:endParaRPr lang="en-US"/>
        </a:p>
      </dgm:t>
    </dgm:pt>
    <dgm:pt modelId="{B3BB7AF3-5C88-5540-9FB4-EBE2B1C9AE17}" type="pres">
      <dgm:prSet presAssocID="{BD60173E-FD57-7747-AD97-97CC578C27F1}" presName="sp" presStyleCnt="0"/>
      <dgm:spPr/>
    </dgm:pt>
    <dgm:pt modelId="{811423B5-050B-554F-9253-9374442156C7}" type="pres">
      <dgm:prSet presAssocID="{D7402477-0DA0-094B-BA25-F85E487C0505}" presName="linNode" presStyleCnt="0"/>
      <dgm:spPr/>
    </dgm:pt>
    <dgm:pt modelId="{58C0253A-9B84-F24D-9C7A-A75E54F721E2}" type="pres">
      <dgm:prSet presAssocID="{D7402477-0DA0-094B-BA25-F85E487C0505}" presName="parentText" presStyleLbl="node1" presStyleIdx="1" presStyleCnt="3">
        <dgm:presLayoutVars>
          <dgm:chMax val="1"/>
          <dgm:bulletEnabled val="1"/>
        </dgm:presLayoutVars>
      </dgm:prSet>
      <dgm:spPr/>
      <dgm:t>
        <a:bodyPr/>
        <a:lstStyle/>
        <a:p>
          <a:endParaRPr lang="en-US"/>
        </a:p>
      </dgm:t>
    </dgm:pt>
    <dgm:pt modelId="{C0B46862-B1D7-5C4E-8C41-027654945786}" type="pres">
      <dgm:prSet presAssocID="{D7402477-0DA0-094B-BA25-F85E487C0505}" presName="descendantText" presStyleLbl="alignAccFollowNode1" presStyleIdx="1" presStyleCnt="3">
        <dgm:presLayoutVars>
          <dgm:bulletEnabled val="1"/>
        </dgm:presLayoutVars>
      </dgm:prSet>
      <dgm:spPr/>
      <dgm:t>
        <a:bodyPr/>
        <a:lstStyle/>
        <a:p>
          <a:endParaRPr lang="en-US"/>
        </a:p>
      </dgm:t>
    </dgm:pt>
    <dgm:pt modelId="{9FD2EF73-F8A2-DB4F-A4FB-30410846830A}" type="pres">
      <dgm:prSet presAssocID="{B79A9A73-5C10-164A-9326-2FE8280B5D07}" presName="sp" presStyleCnt="0"/>
      <dgm:spPr/>
    </dgm:pt>
    <dgm:pt modelId="{3B6707B3-8244-7C43-A496-97FF48A8CC5C}" type="pres">
      <dgm:prSet presAssocID="{CFB7444D-4F39-3440-90F3-2E61464A9298}" presName="linNode" presStyleCnt="0"/>
      <dgm:spPr/>
    </dgm:pt>
    <dgm:pt modelId="{592A0B74-C0B1-C84D-B826-581120253E4F}" type="pres">
      <dgm:prSet presAssocID="{CFB7444D-4F39-3440-90F3-2E61464A9298}" presName="parentText" presStyleLbl="node1" presStyleIdx="2" presStyleCnt="3">
        <dgm:presLayoutVars>
          <dgm:chMax val="1"/>
          <dgm:bulletEnabled val="1"/>
        </dgm:presLayoutVars>
      </dgm:prSet>
      <dgm:spPr/>
      <dgm:t>
        <a:bodyPr/>
        <a:lstStyle/>
        <a:p>
          <a:endParaRPr lang="en-US"/>
        </a:p>
      </dgm:t>
    </dgm:pt>
    <dgm:pt modelId="{4CE8B060-30BC-5B4E-8186-7FABC772A889}" type="pres">
      <dgm:prSet presAssocID="{CFB7444D-4F39-3440-90F3-2E61464A9298}" presName="descendantText" presStyleLbl="alignAccFollowNode1" presStyleIdx="2" presStyleCnt="3">
        <dgm:presLayoutVars>
          <dgm:bulletEnabled val="1"/>
        </dgm:presLayoutVars>
      </dgm:prSet>
      <dgm:spPr/>
      <dgm:t>
        <a:bodyPr/>
        <a:lstStyle/>
        <a:p>
          <a:endParaRPr lang="en-US"/>
        </a:p>
      </dgm:t>
    </dgm:pt>
  </dgm:ptLst>
  <dgm:cxnLst>
    <dgm:cxn modelId="{C0E5E3D9-7AF7-D742-A500-E4C8EF97FB46}" type="presOf" srcId="{D7402477-0DA0-094B-BA25-F85E487C0505}" destId="{58C0253A-9B84-F24D-9C7A-A75E54F721E2}" srcOrd="0" destOrd="0" presId="urn:microsoft.com/office/officeart/2005/8/layout/vList5"/>
    <dgm:cxn modelId="{CC13B549-6A34-B24E-9381-17477156EAEF}" type="presOf" srcId="{BFB8F97A-FC66-0C4B-8142-B0FEAA0BA15B}" destId="{4CE8B060-30BC-5B4E-8186-7FABC772A889}" srcOrd="0" destOrd="2" presId="urn:microsoft.com/office/officeart/2005/8/layout/vList5"/>
    <dgm:cxn modelId="{A5AF5745-CBD0-C347-94D2-C8256789DB3F}" srcId="{E457A138-C0D4-8A49-A96E-EF2B21606403}" destId="{CFB7444D-4F39-3440-90F3-2E61464A9298}" srcOrd="2" destOrd="0" parTransId="{397C464D-2C19-CF48-B075-FFB19547E730}" sibTransId="{6FD255D2-3852-354F-B2E8-86BAF7A8FAB4}"/>
    <dgm:cxn modelId="{953B9563-54A5-FD4A-B7D0-E177EF587F05}" type="presOf" srcId="{00E9CDA6-961A-3D40-A885-42138EC9B353}" destId="{E4155C7D-1CB0-764B-A560-632100DB6CCB}" srcOrd="0" destOrd="0" presId="urn:microsoft.com/office/officeart/2005/8/layout/vList5"/>
    <dgm:cxn modelId="{F446F08A-9C4C-F644-8418-751AAA58EA84}" srcId="{CFB7444D-4F39-3440-90F3-2E61464A9298}" destId="{BFB8F97A-FC66-0C4B-8142-B0FEAA0BA15B}" srcOrd="2" destOrd="0" parTransId="{BBC373C9-43D8-FA48-A97F-0C02C82376FD}" sibTransId="{C4E967B5-4F8B-6C42-A5E7-9D47E63759D5}"/>
    <dgm:cxn modelId="{1F7D54B7-84EF-6247-9896-44AE16800B51}" srcId="{D7402477-0DA0-094B-BA25-F85E487C0505}" destId="{DACCCDD0-4F55-1248-92B0-288DA94E08BD}" srcOrd="0" destOrd="0" parTransId="{064D65FB-0E69-DA41-8134-2F6E75E21908}" sibTransId="{278F9594-7966-5A46-A75A-84DAF1D9C3AA}"/>
    <dgm:cxn modelId="{36353653-E0FA-D74C-8FFA-2E4D28012570}" srcId="{E457A138-C0D4-8A49-A96E-EF2B21606403}" destId="{D7402477-0DA0-094B-BA25-F85E487C0505}" srcOrd="1" destOrd="0" parTransId="{99BB0016-1EC3-FC49-9C39-A425E6315DC5}" sibTransId="{B79A9A73-5C10-164A-9326-2FE8280B5D07}"/>
    <dgm:cxn modelId="{925BFED1-26DE-ED44-9D06-6C19DEF7E5CA}" srcId="{CFB7444D-4F39-3440-90F3-2E61464A9298}" destId="{126C1EF3-18C4-494D-B6E5-29D0B8A34490}" srcOrd="3" destOrd="0" parTransId="{23A524F9-E962-EF40-B490-A2CB204F6982}" sibTransId="{D063B55C-A8C9-534A-A4D9-8D9F1877B308}"/>
    <dgm:cxn modelId="{AF9E7FB4-353F-A443-8872-D451BCD8EF9D}" type="presOf" srcId="{CFB7444D-4F39-3440-90F3-2E61464A9298}" destId="{592A0B74-C0B1-C84D-B826-581120253E4F}" srcOrd="0" destOrd="0" presId="urn:microsoft.com/office/officeart/2005/8/layout/vList5"/>
    <dgm:cxn modelId="{8657E7D8-F007-6845-B64C-81CE0718BECF}" type="presOf" srcId="{DD1E0B4E-379A-9D4D-9421-CEC4C448CA9A}" destId="{4CE8B060-30BC-5B4E-8186-7FABC772A889}" srcOrd="0" destOrd="1" presId="urn:microsoft.com/office/officeart/2005/8/layout/vList5"/>
    <dgm:cxn modelId="{A09D47A8-0840-004A-97B1-A836D6514846}" srcId="{CFB7444D-4F39-3440-90F3-2E61464A9298}" destId="{9325731E-B1C1-7548-A7CD-B6ABA48BD4AD}" srcOrd="0" destOrd="0" parTransId="{09E2B086-0264-E748-8E35-D3BB3AB15CA3}" sibTransId="{1B9F1A27-A627-D844-B5DE-38C2AF099930}"/>
    <dgm:cxn modelId="{A77E3E25-2B1B-8D49-A832-045C48DBC093}" srcId="{E457A138-C0D4-8A49-A96E-EF2B21606403}" destId="{00E9CDA6-961A-3D40-A885-42138EC9B353}" srcOrd="0" destOrd="0" parTransId="{EA97CBEE-CE46-C446-A0B0-A11DACD8ABE4}" sibTransId="{BD60173E-FD57-7747-AD97-97CC578C27F1}"/>
    <dgm:cxn modelId="{7032E162-E18A-2A4C-9F19-240EBF52DA0D}" srcId="{00E9CDA6-961A-3D40-A885-42138EC9B353}" destId="{4EDE549E-6BDA-1C43-B95E-C19F2C1E0ACC}" srcOrd="0" destOrd="0" parTransId="{BA9E6F4F-B943-E143-B864-5956833CFD8C}" sibTransId="{EC67B709-2AEE-C54B-8047-342EFEBAFEDD}"/>
    <dgm:cxn modelId="{036493A4-1883-D14E-812D-DA2EFBAC4B2E}" type="presOf" srcId="{E457A138-C0D4-8A49-A96E-EF2B21606403}" destId="{0C0CF42B-1132-4F4E-A228-82A211D981EC}" srcOrd="0" destOrd="0" presId="urn:microsoft.com/office/officeart/2005/8/layout/vList5"/>
    <dgm:cxn modelId="{1A0E2AB6-AC2C-324D-93D3-128B8410831A}" type="presOf" srcId="{DACCCDD0-4F55-1248-92B0-288DA94E08BD}" destId="{C0B46862-B1D7-5C4E-8C41-027654945786}" srcOrd="0" destOrd="0" presId="urn:microsoft.com/office/officeart/2005/8/layout/vList5"/>
    <dgm:cxn modelId="{AFC6D043-824D-2F4A-BC3A-6506E726D811}" srcId="{CFB7444D-4F39-3440-90F3-2E61464A9298}" destId="{DD1E0B4E-379A-9D4D-9421-CEC4C448CA9A}" srcOrd="1" destOrd="0" parTransId="{D25076AF-0C2D-2742-A030-033061F9056C}" sibTransId="{CAF1678C-1F7B-E24B-B360-083F47E62D4B}"/>
    <dgm:cxn modelId="{9DBC55E9-0EF7-174F-BD1B-5EF7FFCE83BC}" type="presOf" srcId="{9325731E-B1C1-7548-A7CD-B6ABA48BD4AD}" destId="{4CE8B060-30BC-5B4E-8186-7FABC772A889}" srcOrd="0" destOrd="0" presId="urn:microsoft.com/office/officeart/2005/8/layout/vList5"/>
    <dgm:cxn modelId="{C67294D3-1DE6-F04E-AE84-9BB6DE60E3E8}" type="presOf" srcId="{126C1EF3-18C4-494D-B6E5-29D0B8A34490}" destId="{4CE8B060-30BC-5B4E-8186-7FABC772A889}" srcOrd="0" destOrd="3" presId="urn:microsoft.com/office/officeart/2005/8/layout/vList5"/>
    <dgm:cxn modelId="{0E33F5B4-B14C-A64D-B889-542856D5BC45}" type="presOf" srcId="{4EDE549E-6BDA-1C43-B95E-C19F2C1E0ACC}" destId="{AC043058-2D54-CD45-B66E-B326BA3F8F94}" srcOrd="0" destOrd="0" presId="urn:microsoft.com/office/officeart/2005/8/layout/vList5"/>
    <dgm:cxn modelId="{ABE318CB-7CA6-7C46-B816-FC91BB99564C}" type="presParOf" srcId="{0C0CF42B-1132-4F4E-A228-82A211D981EC}" destId="{AA7FD71A-2F74-BB47-A7F8-F162D9BE1B45}" srcOrd="0" destOrd="0" presId="urn:microsoft.com/office/officeart/2005/8/layout/vList5"/>
    <dgm:cxn modelId="{BBB75229-B739-DB4C-8B4E-81453096F5CE}" type="presParOf" srcId="{AA7FD71A-2F74-BB47-A7F8-F162D9BE1B45}" destId="{E4155C7D-1CB0-764B-A560-632100DB6CCB}" srcOrd="0" destOrd="0" presId="urn:microsoft.com/office/officeart/2005/8/layout/vList5"/>
    <dgm:cxn modelId="{245F9D6D-D975-E346-A591-86A14177A766}" type="presParOf" srcId="{AA7FD71A-2F74-BB47-A7F8-F162D9BE1B45}" destId="{AC043058-2D54-CD45-B66E-B326BA3F8F94}" srcOrd="1" destOrd="0" presId="urn:microsoft.com/office/officeart/2005/8/layout/vList5"/>
    <dgm:cxn modelId="{C098982E-E62F-6C48-93FF-461407DF38C7}" type="presParOf" srcId="{0C0CF42B-1132-4F4E-A228-82A211D981EC}" destId="{B3BB7AF3-5C88-5540-9FB4-EBE2B1C9AE17}" srcOrd="1" destOrd="0" presId="urn:microsoft.com/office/officeart/2005/8/layout/vList5"/>
    <dgm:cxn modelId="{8909AA36-3EF0-7B4E-8CBD-974BD2E9879A}" type="presParOf" srcId="{0C0CF42B-1132-4F4E-A228-82A211D981EC}" destId="{811423B5-050B-554F-9253-9374442156C7}" srcOrd="2" destOrd="0" presId="urn:microsoft.com/office/officeart/2005/8/layout/vList5"/>
    <dgm:cxn modelId="{D07D73A6-597A-9B4B-9C4B-F9275227DF23}" type="presParOf" srcId="{811423B5-050B-554F-9253-9374442156C7}" destId="{58C0253A-9B84-F24D-9C7A-A75E54F721E2}" srcOrd="0" destOrd="0" presId="urn:microsoft.com/office/officeart/2005/8/layout/vList5"/>
    <dgm:cxn modelId="{05C250F7-A0C8-2949-B7AD-20A9CAF98AD2}" type="presParOf" srcId="{811423B5-050B-554F-9253-9374442156C7}" destId="{C0B46862-B1D7-5C4E-8C41-027654945786}" srcOrd="1" destOrd="0" presId="urn:microsoft.com/office/officeart/2005/8/layout/vList5"/>
    <dgm:cxn modelId="{8E887B4E-AC8C-4348-B6FC-F7415D0B430E}" type="presParOf" srcId="{0C0CF42B-1132-4F4E-A228-82A211D981EC}" destId="{9FD2EF73-F8A2-DB4F-A4FB-30410846830A}" srcOrd="3" destOrd="0" presId="urn:microsoft.com/office/officeart/2005/8/layout/vList5"/>
    <dgm:cxn modelId="{3A5BF26D-80D1-054E-802E-A019F99BCA9C}" type="presParOf" srcId="{0C0CF42B-1132-4F4E-A228-82A211D981EC}" destId="{3B6707B3-8244-7C43-A496-97FF48A8CC5C}" srcOrd="4" destOrd="0" presId="urn:microsoft.com/office/officeart/2005/8/layout/vList5"/>
    <dgm:cxn modelId="{B3B05230-6EC4-CF42-AD84-4F686630F14A}" type="presParOf" srcId="{3B6707B3-8244-7C43-A496-97FF48A8CC5C}" destId="{592A0B74-C0B1-C84D-B826-581120253E4F}" srcOrd="0" destOrd="0" presId="urn:microsoft.com/office/officeart/2005/8/layout/vList5"/>
    <dgm:cxn modelId="{C78DBA2E-07C5-BD43-8946-FD18C3247533}" type="presParOf" srcId="{3B6707B3-8244-7C43-A496-97FF48A8CC5C}" destId="{4CE8B060-30BC-5B4E-8186-7FABC772A88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08D7DE0-96AA-824D-AF7A-E07C6E0D3758}"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en-US"/>
        </a:p>
      </dgm:t>
    </dgm:pt>
    <dgm:pt modelId="{51C8D769-4274-4840-8435-D23382704743}">
      <dgm:prSet phldrT="[Text]" phldr="1"/>
      <dgm:spPr>
        <a:noFill/>
        <a:ln>
          <a:noFill/>
        </a:ln>
      </dgm:spPr>
      <dgm:t>
        <a:bodyPr/>
        <a:lstStyle/>
        <a:p>
          <a:endParaRPr lang="en-US" dirty="0"/>
        </a:p>
      </dgm:t>
    </dgm:pt>
    <dgm:pt modelId="{1E5FA220-DA78-C146-91B9-2852F74EFEF7}" type="parTrans" cxnId="{4C973A0D-F400-DC48-9B18-4381C59A8173}">
      <dgm:prSet/>
      <dgm:spPr/>
      <dgm:t>
        <a:bodyPr/>
        <a:lstStyle/>
        <a:p>
          <a:endParaRPr lang="en-US"/>
        </a:p>
      </dgm:t>
    </dgm:pt>
    <dgm:pt modelId="{C2A8A0C9-2B1E-3A4F-9243-56053A091B7F}" type="sibTrans" cxnId="{4C973A0D-F400-DC48-9B18-4381C59A817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t>
        <a:bodyPr/>
        <a:lstStyle/>
        <a:p>
          <a:endParaRPr lang="en-US"/>
        </a:p>
      </dgm:t>
    </dgm:pt>
    <dgm:pt modelId="{687E9485-8FC8-1246-808B-6FD341AB46AD}">
      <dgm:prSet/>
      <dgm:spPr>
        <a:noFill/>
        <a:ln>
          <a:noFill/>
        </a:ln>
      </dgm:spPr>
      <dgm:t>
        <a:bodyPr/>
        <a:lstStyle/>
        <a:p>
          <a:endParaRPr lang="en-US"/>
        </a:p>
      </dgm:t>
    </dgm:pt>
    <dgm:pt modelId="{4ACC61D5-9EE3-AD42-BC9C-1BCE1C2A76FB}" type="parTrans" cxnId="{7503B438-3A47-AE45-9481-9D7E8BB677E3}">
      <dgm:prSet/>
      <dgm:spPr/>
      <dgm:t>
        <a:bodyPr/>
        <a:lstStyle/>
        <a:p>
          <a:endParaRPr lang="en-US"/>
        </a:p>
      </dgm:t>
    </dgm:pt>
    <dgm:pt modelId="{6A096368-CA85-E748-88D4-874F1F78A123}" type="sibTrans" cxnId="{7503B438-3A47-AE45-9481-9D7E8BB677E3}">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8147209C-3F30-6F42-A469-5A0391E30373}">
      <dgm:prSet phldrT="[Text]" phldr="1"/>
      <dgm:spPr>
        <a:noFill/>
        <a:ln>
          <a:noFill/>
        </a:ln>
      </dgm:spPr>
      <dgm:t>
        <a:bodyPr/>
        <a:lstStyle/>
        <a:p>
          <a:endParaRPr lang="en-US" dirty="0">
            <a:noFill/>
          </a:endParaRPr>
        </a:p>
      </dgm:t>
    </dgm:pt>
    <dgm:pt modelId="{11602A0D-7573-584D-A9DB-6D97184642E7}" type="sibTrans" cxnId="{C5FEB92F-2481-DB4C-BD2E-DC936B04C2CE}">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B3A2031A-95D7-994D-9D09-4A5C8CDB2051}" type="parTrans" cxnId="{C5FEB92F-2481-DB4C-BD2E-DC936B04C2CE}">
      <dgm:prSet/>
      <dgm:spPr/>
      <dgm:t>
        <a:bodyPr/>
        <a:lstStyle/>
        <a:p>
          <a:endParaRPr lang="en-US"/>
        </a:p>
      </dgm:t>
    </dgm:pt>
    <dgm:pt modelId="{A212292B-747A-0D4B-8601-A5343E9EED48}">
      <dgm:prSet phldrT="[Text]" phldr="1"/>
      <dgm:spPr>
        <a:noFill/>
        <a:ln>
          <a:noFill/>
        </a:ln>
      </dgm:spPr>
      <dgm:t>
        <a:bodyPr/>
        <a:lstStyle/>
        <a:p>
          <a:endParaRPr lang="en-US" dirty="0"/>
        </a:p>
      </dgm:t>
    </dgm:pt>
    <dgm:pt modelId="{814BEEAF-2214-E64D-832F-A368328875A2}" type="sibTrans" cxnId="{6761353D-FDAC-C043-A3B1-3CB2DF6C169E}">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66C8C5E2-6418-E445-AE07-0A2A43F0B85A}" type="parTrans" cxnId="{6761353D-FDAC-C043-A3B1-3CB2DF6C169E}">
      <dgm:prSet/>
      <dgm:spPr/>
      <dgm:t>
        <a:bodyPr/>
        <a:lstStyle/>
        <a:p>
          <a:endParaRPr lang="en-US"/>
        </a:p>
      </dgm:t>
    </dgm:pt>
    <dgm:pt modelId="{8E77A5A2-E613-234F-B135-5898605AB99C}" type="pres">
      <dgm:prSet presAssocID="{D08D7DE0-96AA-824D-AF7A-E07C6E0D3758}" presName="Name0" presStyleCnt="0">
        <dgm:presLayoutVars>
          <dgm:chMax val="21"/>
          <dgm:chPref val="21"/>
        </dgm:presLayoutVars>
      </dgm:prSet>
      <dgm:spPr/>
      <dgm:t>
        <a:bodyPr/>
        <a:lstStyle/>
        <a:p>
          <a:endParaRPr lang="en-US"/>
        </a:p>
      </dgm:t>
    </dgm:pt>
    <dgm:pt modelId="{2EE0E4DC-EFF9-BC47-AB84-17ECAFB08ABE}" type="pres">
      <dgm:prSet presAssocID="{51C8D769-4274-4840-8435-D23382704743}" presName="text1" presStyleCnt="0"/>
      <dgm:spPr/>
    </dgm:pt>
    <dgm:pt modelId="{9C1C1602-9915-DE45-A6A4-7B8C065829E4}" type="pres">
      <dgm:prSet presAssocID="{51C8D769-4274-4840-8435-D23382704743}" presName="textRepeatNode" presStyleLbl="alignNode1" presStyleIdx="0" presStyleCnt="4" custScaleX="4354" custScaleY="2057">
        <dgm:presLayoutVars>
          <dgm:chMax val="0"/>
          <dgm:chPref val="0"/>
          <dgm:bulletEnabled val="1"/>
        </dgm:presLayoutVars>
      </dgm:prSet>
      <dgm:spPr/>
      <dgm:t>
        <a:bodyPr/>
        <a:lstStyle/>
        <a:p>
          <a:endParaRPr lang="en-US"/>
        </a:p>
      </dgm:t>
    </dgm:pt>
    <dgm:pt modelId="{E5794769-BCA2-3945-AC24-5B7287E87856}" type="pres">
      <dgm:prSet presAssocID="{51C8D769-4274-4840-8435-D23382704743}" presName="textaccent1" presStyleCnt="0"/>
      <dgm:spPr/>
    </dgm:pt>
    <dgm:pt modelId="{F1492F88-0439-5D43-9932-548404582D94}" type="pres">
      <dgm:prSet presAssocID="{51C8D769-4274-4840-8435-D23382704743}" presName="accentRepeatNode" presStyleLbl="solidAlignAcc1" presStyleIdx="0" presStyleCnt="8"/>
      <dgm:spPr>
        <a:ln>
          <a:noFill/>
        </a:ln>
      </dgm:spPr>
    </dgm:pt>
    <dgm:pt modelId="{B25D4D6B-39A7-9149-B923-7059E506D566}" type="pres">
      <dgm:prSet presAssocID="{C2A8A0C9-2B1E-3A4F-9243-56053A091B7F}" presName="image1" presStyleCnt="0"/>
      <dgm:spPr/>
    </dgm:pt>
    <dgm:pt modelId="{9241FB96-BAB9-9942-9BAA-94E23BB63D1A}" type="pres">
      <dgm:prSet presAssocID="{C2A8A0C9-2B1E-3A4F-9243-56053A091B7F}" presName="imageRepeatNode" presStyleLbl="alignAcc1" presStyleIdx="0" presStyleCnt="4" custScaleX="120350" custScaleY="123211" custLinFactNeighborX="28355" custLinFactNeighborY="47014"/>
      <dgm:spPr/>
      <dgm:t>
        <a:bodyPr/>
        <a:lstStyle/>
        <a:p>
          <a:endParaRPr lang="en-US"/>
        </a:p>
      </dgm:t>
    </dgm:pt>
    <dgm:pt modelId="{08FC4736-6277-6C45-A1C9-867D4A14E4C7}" type="pres">
      <dgm:prSet presAssocID="{C2A8A0C9-2B1E-3A4F-9243-56053A091B7F}" presName="imageaccent1" presStyleCnt="0"/>
      <dgm:spPr/>
    </dgm:pt>
    <dgm:pt modelId="{A015D49F-C0F7-9249-A496-6A4F47A4F028}" type="pres">
      <dgm:prSet presAssocID="{C2A8A0C9-2B1E-3A4F-9243-56053A091B7F}" presName="accentRepeatNode" presStyleLbl="solidAlignAcc1" presStyleIdx="1" presStyleCnt="8" custLinFactX="-100000" custLinFactY="-734022" custLinFactNeighborX="-176866" custLinFactNeighborY="-800000"/>
      <dgm:spPr>
        <a:ln>
          <a:noFill/>
        </a:ln>
      </dgm:spPr>
    </dgm:pt>
    <dgm:pt modelId="{5A5C7807-C5D1-F446-99A7-41E49F3F50E4}" type="pres">
      <dgm:prSet presAssocID="{687E9485-8FC8-1246-808B-6FD341AB46AD}" presName="text2" presStyleCnt="0"/>
      <dgm:spPr/>
    </dgm:pt>
    <dgm:pt modelId="{DBC8BBC8-457E-754D-9834-C2696FC0453A}" type="pres">
      <dgm:prSet presAssocID="{687E9485-8FC8-1246-808B-6FD341AB46AD}" presName="textRepeatNode" presStyleLbl="alignNode1" presStyleIdx="1" presStyleCnt="4" custFlipHor="1" custScaleX="7234" custScaleY="5770">
        <dgm:presLayoutVars>
          <dgm:chMax val="0"/>
          <dgm:chPref val="0"/>
          <dgm:bulletEnabled val="1"/>
        </dgm:presLayoutVars>
      </dgm:prSet>
      <dgm:spPr/>
      <dgm:t>
        <a:bodyPr/>
        <a:lstStyle/>
        <a:p>
          <a:endParaRPr lang="en-US"/>
        </a:p>
      </dgm:t>
    </dgm:pt>
    <dgm:pt modelId="{FC42A209-D72D-A749-BD3B-C7CF00F13B07}" type="pres">
      <dgm:prSet presAssocID="{687E9485-8FC8-1246-808B-6FD341AB46AD}" presName="textaccent2" presStyleCnt="0"/>
      <dgm:spPr/>
    </dgm:pt>
    <dgm:pt modelId="{D1179C58-B06F-C742-BBB9-4851A01A1D67}" type="pres">
      <dgm:prSet presAssocID="{687E9485-8FC8-1246-808B-6FD341AB46AD}" presName="accentRepeatNode" presStyleLbl="solidAlignAcc1" presStyleIdx="2" presStyleCnt="8"/>
      <dgm:spPr>
        <a:ln>
          <a:noFill/>
        </a:ln>
      </dgm:spPr>
    </dgm:pt>
    <dgm:pt modelId="{2DD81E85-C0CD-8544-801C-D8179B3D5C3E}" type="pres">
      <dgm:prSet presAssocID="{6A096368-CA85-E748-88D4-874F1F78A123}" presName="image2" presStyleCnt="0"/>
      <dgm:spPr/>
    </dgm:pt>
    <dgm:pt modelId="{88F07B12-1A26-E04F-97E1-558A594296C7}" type="pres">
      <dgm:prSet presAssocID="{6A096368-CA85-E748-88D4-874F1F78A123}" presName="imageRepeatNode" presStyleLbl="alignAcc1" presStyleIdx="1" presStyleCnt="4" custScaleX="123604" custScaleY="121658" custLinFactNeighborX="-98002" custLinFactNeighborY="-53595"/>
      <dgm:spPr/>
      <dgm:t>
        <a:bodyPr/>
        <a:lstStyle/>
        <a:p>
          <a:endParaRPr lang="en-US"/>
        </a:p>
      </dgm:t>
    </dgm:pt>
    <dgm:pt modelId="{AABE674C-2E01-704C-A7B8-03FF7A1FE66E}" type="pres">
      <dgm:prSet presAssocID="{6A096368-CA85-E748-88D4-874F1F78A123}" presName="imageaccent2" presStyleCnt="0"/>
      <dgm:spPr/>
    </dgm:pt>
    <dgm:pt modelId="{F3C82CC8-BF5A-D14E-BB3E-9E446C3543AA}" type="pres">
      <dgm:prSet presAssocID="{6A096368-CA85-E748-88D4-874F1F78A123}" presName="accentRepeatNode" presStyleLbl="solidAlignAcc1" presStyleIdx="3" presStyleCnt="8" custLinFactX="100000" custLinFactNeighborX="140976" custLinFactNeighborY="-23783"/>
      <dgm:spPr>
        <a:ln>
          <a:noFill/>
        </a:ln>
      </dgm:spPr>
    </dgm:pt>
    <dgm:pt modelId="{18295105-3F64-D944-9E64-B6B5DD2A1DB6}" type="pres">
      <dgm:prSet presAssocID="{8147209C-3F30-6F42-A469-5A0391E30373}" presName="text3" presStyleCnt="0"/>
      <dgm:spPr/>
    </dgm:pt>
    <dgm:pt modelId="{B368502C-D469-4943-B23F-68615AED069B}" type="pres">
      <dgm:prSet presAssocID="{8147209C-3F30-6F42-A469-5A0391E30373}" presName="textRepeatNode" presStyleLbl="alignNode1" presStyleIdx="2" presStyleCnt="4" custFlipHor="1" custScaleX="12733" custScaleY="8176">
        <dgm:presLayoutVars>
          <dgm:chMax val="0"/>
          <dgm:chPref val="0"/>
          <dgm:bulletEnabled val="1"/>
        </dgm:presLayoutVars>
      </dgm:prSet>
      <dgm:spPr/>
      <dgm:t>
        <a:bodyPr/>
        <a:lstStyle/>
        <a:p>
          <a:endParaRPr lang="en-US"/>
        </a:p>
      </dgm:t>
    </dgm:pt>
    <dgm:pt modelId="{4D80B2B4-192B-124C-98B8-2D21E5754B18}" type="pres">
      <dgm:prSet presAssocID="{8147209C-3F30-6F42-A469-5A0391E30373}" presName="textaccent3" presStyleCnt="0"/>
      <dgm:spPr/>
    </dgm:pt>
    <dgm:pt modelId="{96A0F73F-D4C2-C341-B907-23A60F17FC73}" type="pres">
      <dgm:prSet presAssocID="{8147209C-3F30-6F42-A469-5A0391E30373}" presName="accentRepeatNode" presStyleLbl="solidAlignAcc1" presStyleIdx="4" presStyleCnt="8"/>
      <dgm:spPr>
        <a:ln>
          <a:noFill/>
        </a:ln>
      </dgm:spPr>
    </dgm:pt>
    <dgm:pt modelId="{4577FCB7-102A-7645-AA41-5AEC56B53674}" type="pres">
      <dgm:prSet presAssocID="{11602A0D-7573-584D-A9DB-6D97184642E7}" presName="image3" presStyleCnt="0"/>
      <dgm:spPr/>
    </dgm:pt>
    <dgm:pt modelId="{6896DEE3-346F-9742-81CD-30141D7740F9}" type="pres">
      <dgm:prSet presAssocID="{11602A0D-7573-584D-A9DB-6D97184642E7}" presName="imageRepeatNode" presStyleLbl="alignAcc1" presStyleIdx="2" presStyleCnt="4" custScaleX="119163" custScaleY="115859" custLinFactX="-34661" custLinFactNeighborX="-100000" custLinFactNeighborY="8965"/>
      <dgm:spPr/>
      <dgm:t>
        <a:bodyPr/>
        <a:lstStyle/>
        <a:p>
          <a:endParaRPr lang="en-US"/>
        </a:p>
      </dgm:t>
    </dgm:pt>
    <dgm:pt modelId="{DE06D20A-276D-074C-9BBE-F84F3D427FCC}" type="pres">
      <dgm:prSet presAssocID="{11602A0D-7573-584D-A9DB-6D97184642E7}" presName="imageaccent3" presStyleCnt="0"/>
      <dgm:spPr/>
    </dgm:pt>
    <dgm:pt modelId="{B05D4FC7-29A3-9347-A245-895A8A7B35A9}" type="pres">
      <dgm:prSet presAssocID="{11602A0D-7573-584D-A9DB-6D97184642E7}" presName="accentRepeatNode" presStyleLbl="solidAlignAcc1" presStyleIdx="5" presStyleCnt="8" custLinFactX="300000" custLinFactY="-42700" custLinFactNeighborX="397293" custLinFactNeighborY="-100000"/>
      <dgm:spPr>
        <a:ln>
          <a:noFill/>
        </a:ln>
      </dgm:spPr>
    </dgm:pt>
    <dgm:pt modelId="{17488CE9-0CDA-404C-93DB-A3B3EC4685D1}" type="pres">
      <dgm:prSet presAssocID="{A212292B-747A-0D4B-8601-A5343E9EED48}" presName="text4" presStyleCnt="0"/>
      <dgm:spPr/>
    </dgm:pt>
    <dgm:pt modelId="{DEE006E9-F10F-E14B-8A6F-03AF2EEA8C60}" type="pres">
      <dgm:prSet presAssocID="{A212292B-747A-0D4B-8601-A5343E9EED48}" presName="textRepeatNode" presStyleLbl="alignNode1" presStyleIdx="3" presStyleCnt="4" custFlipVert="1" custScaleX="11421" custScaleY="4692">
        <dgm:presLayoutVars>
          <dgm:chMax val="0"/>
          <dgm:chPref val="0"/>
          <dgm:bulletEnabled val="1"/>
        </dgm:presLayoutVars>
      </dgm:prSet>
      <dgm:spPr/>
      <dgm:t>
        <a:bodyPr/>
        <a:lstStyle/>
        <a:p>
          <a:endParaRPr lang="en-US"/>
        </a:p>
      </dgm:t>
    </dgm:pt>
    <dgm:pt modelId="{ECAA699F-8E90-764C-AB77-AE440CE4F73F}" type="pres">
      <dgm:prSet presAssocID="{A212292B-747A-0D4B-8601-A5343E9EED48}" presName="textaccent4" presStyleCnt="0"/>
      <dgm:spPr/>
    </dgm:pt>
    <dgm:pt modelId="{928E314A-DB7C-3F43-BFCD-9F20C342AC46}" type="pres">
      <dgm:prSet presAssocID="{A212292B-747A-0D4B-8601-A5343E9EED48}" presName="accentRepeatNode" presStyleLbl="solidAlignAcc1" presStyleIdx="6" presStyleCnt="8"/>
      <dgm:spPr>
        <a:noFill/>
        <a:ln>
          <a:noFill/>
        </a:ln>
      </dgm:spPr>
    </dgm:pt>
    <dgm:pt modelId="{B2EFDD89-F408-5B45-B7BC-C7960A5BCBFA}" type="pres">
      <dgm:prSet presAssocID="{814BEEAF-2214-E64D-832F-A368328875A2}" presName="image4" presStyleCnt="0"/>
      <dgm:spPr/>
    </dgm:pt>
    <dgm:pt modelId="{98261457-41F6-7E4F-A007-4BCB7E6D11A8}" type="pres">
      <dgm:prSet presAssocID="{814BEEAF-2214-E64D-832F-A368328875A2}" presName="imageRepeatNode" presStyleLbl="alignAcc1" presStyleIdx="3" presStyleCnt="4" custScaleX="136423" custScaleY="127274" custLinFactNeighborX="-83900" custLinFactNeighborY="-95414"/>
      <dgm:spPr/>
      <dgm:t>
        <a:bodyPr/>
        <a:lstStyle/>
        <a:p>
          <a:endParaRPr lang="en-US"/>
        </a:p>
      </dgm:t>
    </dgm:pt>
    <dgm:pt modelId="{DEE84688-4FE2-3547-BD1C-5CD1D964D0F6}" type="pres">
      <dgm:prSet presAssocID="{814BEEAF-2214-E64D-832F-A368328875A2}" presName="imageaccent4" presStyleCnt="0"/>
      <dgm:spPr/>
    </dgm:pt>
    <dgm:pt modelId="{484CA3EE-034A-1944-A343-12C4B1E2047A}" type="pres">
      <dgm:prSet presAssocID="{814BEEAF-2214-E64D-832F-A368328875A2}" presName="accentRepeatNode" presStyleLbl="solidAlignAcc1" presStyleIdx="7" presStyleCnt="8" custLinFactX="-658685" custLinFactY="-245843" custLinFactNeighborX="-700000" custLinFactNeighborY="-300000"/>
      <dgm:spPr>
        <a:ln>
          <a:noFill/>
        </a:ln>
      </dgm:spPr>
    </dgm:pt>
  </dgm:ptLst>
  <dgm:cxnLst>
    <dgm:cxn modelId="{A2C62EFD-1F2F-524B-B2A3-8DB07CF42F5D}" type="presOf" srcId="{51C8D769-4274-4840-8435-D23382704743}" destId="{9C1C1602-9915-DE45-A6A4-7B8C065829E4}" srcOrd="0" destOrd="0" presId="urn:microsoft.com/office/officeart/2008/layout/HexagonCluster"/>
    <dgm:cxn modelId="{19AD317D-26EF-7345-B0B4-92DF94482704}" type="presOf" srcId="{6A096368-CA85-E748-88D4-874F1F78A123}" destId="{88F07B12-1A26-E04F-97E1-558A594296C7}" srcOrd="0" destOrd="0" presId="urn:microsoft.com/office/officeart/2008/layout/HexagonCluster"/>
    <dgm:cxn modelId="{6761353D-FDAC-C043-A3B1-3CB2DF6C169E}" srcId="{D08D7DE0-96AA-824D-AF7A-E07C6E0D3758}" destId="{A212292B-747A-0D4B-8601-A5343E9EED48}" srcOrd="3" destOrd="0" parTransId="{66C8C5E2-6418-E445-AE07-0A2A43F0B85A}" sibTransId="{814BEEAF-2214-E64D-832F-A368328875A2}"/>
    <dgm:cxn modelId="{67249F13-AFBC-8D44-8E1B-1A7D67E2973C}" type="presOf" srcId="{11602A0D-7573-584D-A9DB-6D97184642E7}" destId="{6896DEE3-346F-9742-81CD-30141D7740F9}" srcOrd="0" destOrd="0" presId="urn:microsoft.com/office/officeart/2008/layout/HexagonCluster"/>
    <dgm:cxn modelId="{D0D634C9-4BE7-7549-8393-71E929065438}" type="presOf" srcId="{8147209C-3F30-6F42-A469-5A0391E30373}" destId="{B368502C-D469-4943-B23F-68615AED069B}" srcOrd="0" destOrd="0" presId="urn:microsoft.com/office/officeart/2008/layout/HexagonCluster"/>
    <dgm:cxn modelId="{C5FEB92F-2481-DB4C-BD2E-DC936B04C2CE}" srcId="{D08D7DE0-96AA-824D-AF7A-E07C6E0D3758}" destId="{8147209C-3F30-6F42-A469-5A0391E30373}" srcOrd="2" destOrd="0" parTransId="{B3A2031A-95D7-994D-9D09-4A5C8CDB2051}" sibTransId="{11602A0D-7573-584D-A9DB-6D97184642E7}"/>
    <dgm:cxn modelId="{01262603-74D6-6943-BE8D-133C0FF731CD}" type="presOf" srcId="{814BEEAF-2214-E64D-832F-A368328875A2}" destId="{98261457-41F6-7E4F-A007-4BCB7E6D11A8}" srcOrd="0" destOrd="0" presId="urn:microsoft.com/office/officeart/2008/layout/HexagonCluster"/>
    <dgm:cxn modelId="{7503B438-3A47-AE45-9481-9D7E8BB677E3}" srcId="{D08D7DE0-96AA-824D-AF7A-E07C6E0D3758}" destId="{687E9485-8FC8-1246-808B-6FD341AB46AD}" srcOrd="1" destOrd="0" parTransId="{4ACC61D5-9EE3-AD42-BC9C-1BCE1C2A76FB}" sibTransId="{6A096368-CA85-E748-88D4-874F1F78A123}"/>
    <dgm:cxn modelId="{89E58BC3-2771-5940-9AC6-C63E1B2BBAD5}" type="presOf" srcId="{A212292B-747A-0D4B-8601-A5343E9EED48}" destId="{DEE006E9-F10F-E14B-8A6F-03AF2EEA8C60}" srcOrd="0" destOrd="0" presId="urn:microsoft.com/office/officeart/2008/layout/HexagonCluster"/>
    <dgm:cxn modelId="{C9A6CD5C-4387-9B4B-95B6-DC4A4FC01760}" type="presOf" srcId="{D08D7DE0-96AA-824D-AF7A-E07C6E0D3758}" destId="{8E77A5A2-E613-234F-B135-5898605AB99C}" srcOrd="0" destOrd="0" presId="urn:microsoft.com/office/officeart/2008/layout/HexagonCluster"/>
    <dgm:cxn modelId="{4C973A0D-F400-DC48-9B18-4381C59A8173}" srcId="{D08D7DE0-96AA-824D-AF7A-E07C6E0D3758}" destId="{51C8D769-4274-4840-8435-D23382704743}" srcOrd="0" destOrd="0" parTransId="{1E5FA220-DA78-C146-91B9-2852F74EFEF7}" sibTransId="{C2A8A0C9-2B1E-3A4F-9243-56053A091B7F}"/>
    <dgm:cxn modelId="{2249D542-7916-1841-9644-70ABB7010CC1}" type="presOf" srcId="{C2A8A0C9-2B1E-3A4F-9243-56053A091B7F}" destId="{9241FB96-BAB9-9942-9BAA-94E23BB63D1A}" srcOrd="0" destOrd="0" presId="urn:microsoft.com/office/officeart/2008/layout/HexagonCluster"/>
    <dgm:cxn modelId="{DF6D0E31-651F-624B-B659-50A3A10099B7}" type="presOf" srcId="{687E9485-8FC8-1246-808B-6FD341AB46AD}" destId="{DBC8BBC8-457E-754D-9834-C2696FC0453A}" srcOrd="0" destOrd="0" presId="urn:microsoft.com/office/officeart/2008/layout/HexagonCluster"/>
    <dgm:cxn modelId="{8C306E2E-1267-4E4D-9898-A2B93E820EEF}" type="presParOf" srcId="{8E77A5A2-E613-234F-B135-5898605AB99C}" destId="{2EE0E4DC-EFF9-BC47-AB84-17ECAFB08ABE}" srcOrd="0" destOrd="0" presId="urn:microsoft.com/office/officeart/2008/layout/HexagonCluster"/>
    <dgm:cxn modelId="{09348A97-0C45-2D41-B9B4-7EA4C70C9886}" type="presParOf" srcId="{2EE0E4DC-EFF9-BC47-AB84-17ECAFB08ABE}" destId="{9C1C1602-9915-DE45-A6A4-7B8C065829E4}" srcOrd="0" destOrd="0" presId="urn:microsoft.com/office/officeart/2008/layout/HexagonCluster"/>
    <dgm:cxn modelId="{2ECA9A85-6312-6749-8C46-02C5F830A483}" type="presParOf" srcId="{8E77A5A2-E613-234F-B135-5898605AB99C}" destId="{E5794769-BCA2-3945-AC24-5B7287E87856}" srcOrd="1" destOrd="0" presId="urn:microsoft.com/office/officeart/2008/layout/HexagonCluster"/>
    <dgm:cxn modelId="{9F48EAB4-626E-B14F-86AE-865ED9886676}" type="presParOf" srcId="{E5794769-BCA2-3945-AC24-5B7287E87856}" destId="{F1492F88-0439-5D43-9932-548404582D94}" srcOrd="0" destOrd="0" presId="urn:microsoft.com/office/officeart/2008/layout/HexagonCluster"/>
    <dgm:cxn modelId="{72BAA75E-4978-1849-83E9-7B98C4AC2ECD}" type="presParOf" srcId="{8E77A5A2-E613-234F-B135-5898605AB99C}" destId="{B25D4D6B-39A7-9149-B923-7059E506D566}" srcOrd="2" destOrd="0" presId="urn:microsoft.com/office/officeart/2008/layout/HexagonCluster"/>
    <dgm:cxn modelId="{396FF126-C817-1D4E-AD1B-B0DAEF0448DD}" type="presParOf" srcId="{B25D4D6B-39A7-9149-B923-7059E506D566}" destId="{9241FB96-BAB9-9942-9BAA-94E23BB63D1A}" srcOrd="0" destOrd="0" presId="urn:microsoft.com/office/officeart/2008/layout/HexagonCluster"/>
    <dgm:cxn modelId="{4584F871-78DB-DC46-902D-6B13D434A2B6}" type="presParOf" srcId="{8E77A5A2-E613-234F-B135-5898605AB99C}" destId="{08FC4736-6277-6C45-A1C9-867D4A14E4C7}" srcOrd="3" destOrd="0" presId="urn:microsoft.com/office/officeart/2008/layout/HexagonCluster"/>
    <dgm:cxn modelId="{5E0D0CB0-3268-DB4B-B5DB-9039D74C23B2}" type="presParOf" srcId="{08FC4736-6277-6C45-A1C9-867D4A14E4C7}" destId="{A015D49F-C0F7-9249-A496-6A4F47A4F028}" srcOrd="0" destOrd="0" presId="urn:microsoft.com/office/officeart/2008/layout/HexagonCluster"/>
    <dgm:cxn modelId="{D348AF0E-9264-C941-90F4-0D1B3BDB7243}" type="presParOf" srcId="{8E77A5A2-E613-234F-B135-5898605AB99C}" destId="{5A5C7807-C5D1-F446-99A7-41E49F3F50E4}" srcOrd="4" destOrd="0" presId="urn:microsoft.com/office/officeart/2008/layout/HexagonCluster"/>
    <dgm:cxn modelId="{6488D528-2A53-9246-8111-D3B650A6DA18}" type="presParOf" srcId="{5A5C7807-C5D1-F446-99A7-41E49F3F50E4}" destId="{DBC8BBC8-457E-754D-9834-C2696FC0453A}" srcOrd="0" destOrd="0" presId="urn:microsoft.com/office/officeart/2008/layout/HexagonCluster"/>
    <dgm:cxn modelId="{D7A03627-BC51-6C48-86BB-690FFFBDED29}" type="presParOf" srcId="{8E77A5A2-E613-234F-B135-5898605AB99C}" destId="{FC42A209-D72D-A749-BD3B-C7CF00F13B07}" srcOrd="5" destOrd="0" presId="urn:microsoft.com/office/officeart/2008/layout/HexagonCluster"/>
    <dgm:cxn modelId="{F1FB5A0B-D33A-194A-B9E2-5A678A3395A3}" type="presParOf" srcId="{FC42A209-D72D-A749-BD3B-C7CF00F13B07}" destId="{D1179C58-B06F-C742-BBB9-4851A01A1D67}" srcOrd="0" destOrd="0" presId="urn:microsoft.com/office/officeart/2008/layout/HexagonCluster"/>
    <dgm:cxn modelId="{2359626F-3A0E-2E47-8624-C0FE74266F71}" type="presParOf" srcId="{8E77A5A2-E613-234F-B135-5898605AB99C}" destId="{2DD81E85-C0CD-8544-801C-D8179B3D5C3E}" srcOrd="6" destOrd="0" presId="urn:microsoft.com/office/officeart/2008/layout/HexagonCluster"/>
    <dgm:cxn modelId="{53FD4392-ED16-7041-BD7A-D60D079681F7}" type="presParOf" srcId="{2DD81E85-C0CD-8544-801C-D8179B3D5C3E}" destId="{88F07B12-1A26-E04F-97E1-558A594296C7}" srcOrd="0" destOrd="0" presId="urn:microsoft.com/office/officeart/2008/layout/HexagonCluster"/>
    <dgm:cxn modelId="{C06B9C1C-B8C4-8747-B9F6-E160B302203E}" type="presParOf" srcId="{8E77A5A2-E613-234F-B135-5898605AB99C}" destId="{AABE674C-2E01-704C-A7B8-03FF7A1FE66E}" srcOrd="7" destOrd="0" presId="urn:microsoft.com/office/officeart/2008/layout/HexagonCluster"/>
    <dgm:cxn modelId="{8E0DD6AB-F887-E348-975B-F95121D54CFD}" type="presParOf" srcId="{AABE674C-2E01-704C-A7B8-03FF7A1FE66E}" destId="{F3C82CC8-BF5A-D14E-BB3E-9E446C3543AA}" srcOrd="0" destOrd="0" presId="urn:microsoft.com/office/officeart/2008/layout/HexagonCluster"/>
    <dgm:cxn modelId="{B50C64C7-54C7-2C41-B4BD-22840BC137A1}" type="presParOf" srcId="{8E77A5A2-E613-234F-B135-5898605AB99C}" destId="{18295105-3F64-D944-9E64-B6B5DD2A1DB6}" srcOrd="8" destOrd="0" presId="urn:microsoft.com/office/officeart/2008/layout/HexagonCluster"/>
    <dgm:cxn modelId="{1088882F-A047-114A-A122-4A2DF609575B}" type="presParOf" srcId="{18295105-3F64-D944-9E64-B6B5DD2A1DB6}" destId="{B368502C-D469-4943-B23F-68615AED069B}" srcOrd="0" destOrd="0" presId="urn:microsoft.com/office/officeart/2008/layout/HexagonCluster"/>
    <dgm:cxn modelId="{EAB846A2-E536-524B-99DE-7E57104794AB}" type="presParOf" srcId="{8E77A5A2-E613-234F-B135-5898605AB99C}" destId="{4D80B2B4-192B-124C-98B8-2D21E5754B18}" srcOrd="9" destOrd="0" presId="urn:microsoft.com/office/officeart/2008/layout/HexagonCluster"/>
    <dgm:cxn modelId="{03C24FDA-6590-934A-AE59-056814827B0F}" type="presParOf" srcId="{4D80B2B4-192B-124C-98B8-2D21E5754B18}" destId="{96A0F73F-D4C2-C341-B907-23A60F17FC73}" srcOrd="0" destOrd="0" presId="urn:microsoft.com/office/officeart/2008/layout/HexagonCluster"/>
    <dgm:cxn modelId="{78E47668-9A25-084D-B413-B4F918341DF5}" type="presParOf" srcId="{8E77A5A2-E613-234F-B135-5898605AB99C}" destId="{4577FCB7-102A-7645-AA41-5AEC56B53674}" srcOrd="10" destOrd="0" presId="urn:microsoft.com/office/officeart/2008/layout/HexagonCluster"/>
    <dgm:cxn modelId="{234DA67D-0048-4544-979A-B53807CF72D6}" type="presParOf" srcId="{4577FCB7-102A-7645-AA41-5AEC56B53674}" destId="{6896DEE3-346F-9742-81CD-30141D7740F9}" srcOrd="0" destOrd="0" presId="urn:microsoft.com/office/officeart/2008/layout/HexagonCluster"/>
    <dgm:cxn modelId="{0B29BCBB-792F-8747-9389-1DC5D71F00AF}" type="presParOf" srcId="{8E77A5A2-E613-234F-B135-5898605AB99C}" destId="{DE06D20A-276D-074C-9BBE-F84F3D427FCC}" srcOrd="11" destOrd="0" presId="urn:microsoft.com/office/officeart/2008/layout/HexagonCluster"/>
    <dgm:cxn modelId="{60835636-ED9E-D045-BE03-9356ACDD57F3}" type="presParOf" srcId="{DE06D20A-276D-074C-9BBE-F84F3D427FCC}" destId="{B05D4FC7-29A3-9347-A245-895A8A7B35A9}" srcOrd="0" destOrd="0" presId="urn:microsoft.com/office/officeart/2008/layout/HexagonCluster"/>
    <dgm:cxn modelId="{8A7E76D4-4139-9940-9AA8-3707BC12EB19}" type="presParOf" srcId="{8E77A5A2-E613-234F-B135-5898605AB99C}" destId="{17488CE9-0CDA-404C-93DB-A3B3EC4685D1}" srcOrd="12" destOrd="0" presId="urn:microsoft.com/office/officeart/2008/layout/HexagonCluster"/>
    <dgm:cxn modelId="{747A7F29-53EC-B24E-BC81-CDDD95FDCBF1}" type="presParOf" srcId="{17488CE9-0CDA-404C-93DB-A3B3EC4685D1}" destId="{DEE006E9-F10F-E14B-8A6F-03AF2EEA8C60}" srcOrd="0" destOrd="0" presId="urn:microsoft.com/office/officeart/2008/layout/HexagonCluster"/>
    <dgm:cxn modelId="{BB8BD81D-6349-ED44-8448-64139B3722CD}" type="presParOf" srcId="{8E77A5A2-E613-234F-B135-5898605AB99C}" destId="{ECAA699F-8E90-764C-AB77-AE440CE4F73F}" srcOrd="13" destOrd="0" presId="urn:microsoft.com/office/officeart/2008/layout/HexagonCluster"/>
    <dgm:cxn modelId="{8C1B4E6F-158F-704C-B19D-39C29422E078}" type="presParOf" srcId="{ECAA699F-8E90-764C-AB77-AE440CE4F73F}" destId="{928E314A-DB7C-3F43-BFCD-9F20C342AC46}" srcOrd="0" destOrd="0" presId="urn:microsoft.com/office/officeart/2008/layout/HexagonCluster"/>
    <dgm:cxn modelId="{060F2FE1-1652-3046-92B3-0EF384E08ED7}" type="presParOf" srcId="{8E77A5A2-E613-234F-B135-5898605AB99C}" destId="{B2EFDD89-F408-5B45-B7BC-C7960A5BCBFA}" srcOrd="14" destOrd="0" presId="urn:microsoft.com/office/officeart/2008/layout/HexagonCluster"/>
    <dgm:cxn modelId="{E491C7EE-17A3-504F-8E54-2C194957EE0F}" type="presParOf" srcId="{B2EFDD89-F408-5B45-B7BC-C7960A5BCBFA}" destId="{98261457-41F6-7E4F-A007-4BCB7E6D11A8}" srcOrd="0" destOrd="0" presId="urn:microsoft.com/office/officeart/2008/layout/HexagonCluster"/>
    <dgm:cxn modelId="{23572683-BDF8-8D46-B3E6-ABCE347711B2}" type="presParOf" srcId="{8E77A5A2-E613-234F-B135-5898605AB99C}" destId="{DEE84688-4FE2-3547-BD1C-5CD1D964D0F6}" srcOrd="15" destOrd="0" presId="urn:microsoft.com/office/officeart/2008/layout/HexagonCluster"/>
    <dgm:cxn modelId="{DAEB7D89-F641-7F4E-8BDA-DE2126861AD3}" type="presParOf" srcId="{DEE84688-4FE2-3547-BD1C-5CD1D964D0F6}" destId="{484CA3EE-034A-1944-A343-12C4B1E2047A}"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D080C1-E8CD-DE47-9D1A-3C93368B837F}" type="doc">
      <dgm:prSet loTypeId="urn:microsoft.com/office/officeart/2005/8/layout/target1" loCatId="" qsTypeId="urn:microsoft.com/office/officeart/2005/8/quickstyle/simple4" qsCatId="simple" csTypeId="urn:microsoft.com/office/officeart/2005/8/colors/accent1_2" csCatId="accent1" phldr="1"/>
      <dgm:spPr/>
      <dgm:t>
        <a:bodyPr/>
        <a:lstStyle/>
        <a:p>
          <a:endParaRPr lang="en-US"/>
        </a:p>
      </dgm:t>
    </dgm:pt>
    <dgm:pt modelId="{E9CB11BE-81E3-FD48-86EC-EC07089830DE}">
      <dgm:prSet phldrT="[Text]"/>
      <dgm:spPr/>
      <dgm:t>
        <a:bodyPr/>
        <a:lstStyle/>
        <a:p>
          <a:r>
            <a:rPr lang="en-US" dirty="0" err="1" smtClean="0"/>
            <a:t>Microsistema</a:t>
          </a:r>
          <a:endParaRPr lang="en-US" dirty="0"/>
        </a:p>
      </dgm:t>
    </dgm:pt>
    <dgm:pt modelId="{E9B8FE69-A902-2945-8920-3E950934FCA0}" type="parTrans" cxnId="{36B00326-1A07-B140-9D82-3B0B645B078E}">
      <dgm:prSet/>
      <dgm:spPr/>
      <dgm:t>
        <a:bodyPr/>
        <a:lstStyle/>
        <a:p>
          <a:endParaRPr lang="en-US"/>
        </a:p>
      </dgm:t>
    </dgm:pt>
    <dgm:pt modelId="{B578B133-98F5-8B4A-AB8A-E7BB60F7FCC4}" type="sibTrans" cxnId="{36B00326-1A07-B140-9D82-3B0B645B078E}">
      <dgm:prSet/>
      <dgm:spPr/>
      <dgm:t>
        <a:bodyPr/>
        <a:lstStyle/>
        <a:p>
          <a:endParaRPr lang="en-US"/>
        </a:p>
      </dgm:t>
    </dgm:pt>
    <dgm:pt modelId="{56F58BE8-3F83-CC46-9D53-F15421265302}">
      <dgm:prSet phldrT="[Text]"/>
      <dgm:spPr/>
      <dgm:t>
        <a:bodyPr/>
        <a:lstStyle/>
        <a:p>
          <a:r>
            <a:rPr lang="en-US" dirty="0" smtClean="0"/>
            <a:t>Mesosistema</a:t>
          </a:r>
          <a:endParaRPr lang="en-US" dirty="0"/>
        </a:p>
      </dgm:t>
    </dgm:pt>
    <dgm:pt modelId="{F6494674-1484-0A4E-886B-A552222BF935}" type="parTrans" cxnId="{4E5786D4-F717-2347-A9C5-EE83888FC278}">
      <dgm:prSet/>
      <dgm:spPr/>
      <dgm:t>
        <a:bodyPr/>
        <a:lstStyle/>
        <a:p>
          <a:endParaRPr lang="en-US"/>
        </a:p>
      </dgm:t>
    </dgm:pt>
    <dgm:pt modelId="{C5F283A0-BEF0-654F-9D3C-E9B462DD8FF2}" type="sibTrans" cxnId="{4E5786D4-F717-2347-A9C5-EE83888FC278}">
      <dgm:prSet/>
      <dgm:spPr/>
      <dgm:t>
        <a:bodyPr/>
        <a:lstStyle/>
        <a:p>
          <a:endParaRPr lang="en-US"/>
        </a:p>
      </dgm:t>
    </dgm:pt>
    <dgm:pt modelId="{A76BDB4C-F5A2-9545-8AA4-BC3ABEB9E93C}">
      <dgm:prSet phldrT="[Text]"/>
      <dgm:spPr/>
      <dgm:t>
        <a:bodyPr/>
        <a:lstStyle/>
        <a:p>
          <a:r>
            <a:rPr lang="en-US" dirty="0" smtClean="0"/>
            <a:t>Exosistema</a:t>
          </a:r>
          <a:endParaRPr lang="en-US" dirty="0"/>
        </a:p>
      </dgm:t>
    </dgm:pt>
    <dgm:pt modelId="{AAFE6710-1127-F547-9F34-E027AF95DBA8}" type="parTrans" cxnId="{DCCFEC34-9587-B244-801B-E77648467360}">
      <dgm:prSet/>
      <dgm:spPr/>
      <dgm:t>
        <a:bodyPr/>
        <a:lstStyle/>
        <a:p>
          <a:endParaRPr lang="en-US"/>
        </a:p>
      </dgm:t>
    </dgm:pt>
    <dgm:pt modelId="{D63504CD-F8CC-7948-BEEE-0B6A41475F10}" type="sibTrans" cxnId="{DCCFEC34-9587-B244-801B-E77648467360}">
      <dgm:prSet/>
      <dgm:spPr/>
      <dgm:t>
        <a:bodyPr/>
        <a:lstStyle/>
        <a:p>
          <a:endParaRPr lang="en-US"/>
        </a:p>
      </dgm:t>
    </dgm:pt>
    <dgm:pt modelId="{D026EFA9-357C-8D40-B257-4F8AF557A96C}">
      <dgm:prSet phldrT="[Text]"/>
      <dgm:spPr/>
      <dgm:t>
        <a:bodyPr/>
        <a:lstStyle/>
        <a:p>
          <a:r>
            <a:rPr lang="en-US" dirty="0" smtClean="0"/>
            <a:t>Macrosistema</a:t>
          </a:r>
          <a:endParaRPr lang="en-US" dirty="0"/>
        </a:p>
      </dgm:t>
    </dgm:pt>
    <dgm:pt modelId="{9BA74EB4-0438-CB42-9A88-7369C05CF68C}" type="parTrans" cxnId="{D6A1A65E-3C61-D541-84DB-E55B9F5BBA16}">
      <dgm:prSet/>
      <dgm:spPr/>
      <dgm:t>
        <a:bodyPr/>
        <a:lstStyle/>
        <a:p>
          <a:endParaRPr lang="en-US"/>
        </a:p>
      </dgm:t>
    </dgm:pt>
    <dgm:pt modelId="{61E3DEFA-086B-B64F-8B18-0C28E4B45AC5}" type="sibTrans" cxnId="{D6A1A65E-3C61-D541-84DB-E55B9F5BBA16}">
      <dgm:prSet/>
      <dgm:spPr/>
      <dgm:t>
        <a:bodyPr/>
        <a:lstStyle/>
        <a:p>
          <a:endParaRPr lang="en-US"/>
        </a:p>
      </dgm:t>
    </dgm:pt>
    <dgm:pt modelId="{875AE45C-FDDA-E242-9B78-2460D104BCE3}" type="pres">
      <dgm:prSet presAssocID="{28D080C1-E8CD-DE47-9D1A-3C93368B837F}" presName="composite" presStyleCnt="0">
        <dgm:presLayoutVars>
          <dgm:chMax val="5"/>
          <dgm:dir/>
          <dgm:resizeHandles val="exact"/>
        </dgm:presLayoutVars>
      </dgm:prSet>
      <dgm:spPr/>
      <dgm:t>
        <a:bodyPr/>
        <a:lstStyle/>
        <a:p>
          <a:endParaRPr lang="en-US"/>
        </a:p>
      </dgm:t>
    </dgm:pt>
    <dgm:pt modelId="{248254B9-284F-D346-842E-145C92CB7719}" type="pres">
      <dgm:prSet presAssocID="{E9CB11BE-81E3-FD48-86EC-EC07089830DE}" presName="circle1" presStyleLbl="lnNode1" presStyleIdx="0" presStyleCnt="4"/>
      <dgm:spPr/>
    </dgm:pt>
    <dgm:pt modelId="{36EB1D8E-6160-3C48-9F23-349557560E96}" type="pres">
      <dgm:prSet presAssocID="{E9CB11BE-81E3-FD48-86EC-EC07089830DE}" presName="text1" presStyleLbl="revTx" presStyleIdx="0" presStyleCnt="4">
        <dgm:presLayoutVars>
          <dgm:bulletEnabled val="1"/>
        </dgm:presLayoutVars>
      </dgm:prSet>
      <dgm:spPr/>
      <dgm:t>
        <a:bodyPr/>
        <a:lstStyle/>
        <a:p>
          <a:endParaRPr lang="en-US"/>
        </a:p>
      </dgm:t>
    </dgm:pt>
    <dgm:pt modelId="{FE0B2927-741E-FD45-930B-F1EF2B080E72}" type="pres">
      <dgm:prSet presAssocID="{E9CB11BE-81E3-FD48-86EC-EC07089830DE}" presName="line1" presStyleLbl="callout" presStyleIdx="0" presStyleCnt="8"/>
      <dgm:spPr/>
    </dgm:pt>
    <dgm:pt modelId="{18D4C4EE-9A57-054C-857A-DF91BD6CBA4E}" type="pres">
      <dgm:prSet presAssocID="{E9CB11BE-81E3-FD48-86EC-EC07089830DE}" presName="d1" presStyleLbl="callout" presStyleIdx="1" presStyleCnt="8"/>
      <dgm:spPr/>
    </dgm:pt>
    <dgm:pt modelId="{138EDA37-B3AF-EB4C-82F6-3121C4A718F9}" type="pres">
      <dgm:prSet presAssocID="{56F58BE8-3F83-CC46-9D53-F15421265302}" presName="circle2" presStyleLbl="lnNode1" presStyleIdx="1" presStyleCnt="4"/>
      <dgm:spPr/>
    </dgm:pt>
    <dgm:pt modelId="{5961657B-48FB-954B-A3DB-088D91F0CA0F}" type="pres">
      <dgm:prSet presAssocID="{56F58BE8-3F83-CC46-9D53-F15421265302}" presName="text2" presStyleLbl="revTx" presStyleIdx="1" presStyleCnt="4">
        <dgm:presLayoutVars>
          <dgm:bulletEnabled val="1"/>
        </dgm:presLayoutVars>
      </dgm:prSet>
      <dgm:spPr/>
      <dgm:t>
        <a:bodyPr/>
        <a:lstStyle/>
        <a:p>
          <a:endParaRPr lang="en-US"/>
        </a:p>
      </dgm:t>
    </dgm:pt>
    <dgm:pt modelId="{C9AAD4F8-840C-5447-A071-A46F7A02371A}" type="pres">
      <dgm:prSet presAssocID="{56F58BE8-3F83-CC46-9D53-F15421265302}" presName="line2" presStyleLbl="callout" presStyleIdx="2" presStyleCnt="8"/>
      <dgm:spPr/>
    </dgm:pt>
    <dgm:pt modelId="{B9482B46-7CFE-974A-9E8B-AFB05A9709F4}" type="pres">
      <dgm:prSet presAssocID="{56F58BE8-3F83-CC46-9D53-F15421265302}" presName="d2" presStyleLbl="callout" presStyleIdx="3" presStyleCnt="8"/>
      <dgm:spPr/>
    </dgm:pt>
    <dgm:pt modelId="{91576A7C-0B4B-184D-AD0E-48E7291A11E4}" type="pres">
      <dgm:prSet presAssocID="{A76BDB4C-F5A2-9545-8AA4-BC3ABEB9E93C}" presName="circle3" presStyleLbl="lnNode1" presStyleIdx="2" presStyleCnt="4"/>
      <dgm:spPr/>
    </dgm:pt>
    <dgm:pt modelId="{6F6E88D1-EE1C-7444-B5B0-5C9736BEC1AC}" type="pres">
      <dgm:prSet presAssocID="{A76BDB4C-F5A2-9545-8AA4-BC3ABEB9E93C}" presName="text3" presStyleLbl="revTx" presStyleIdx="2" presStyleCnt="4">
        <dgm:presLayoutVars>
          <dgm:bulletEnabled val="1"/>
        </dgm:presLayoutVars>
      </dgm:prSet>
      <dgm:spPr/>
      <dgm:t>
        <a:bodyPr/>
        <a:lstStyle/>
        <a:p>
          <a:endParaRPr lang="en-US"/>
        </a:p>
      </dgm:t>
    </dgm:pt>
    <dgm:pt modelId="{894937EF-2B15-3C46-9DC1-03B0F1D11CB1}" type="pres">
      <dgm:prSet presAssocID="{A76BDB4C-F5A2-9545-8AA4-BC3ABEB9E93C}" presName="line3" presStyleLbl="callout" presStyleIdx="4" presStyleCnt="8"/>
      <dgm:spPr/>
    </dgm:pt>
    <dgm:pt modelId="{8586972C-9B4E-5747-969D-8CBE4B7E2CC9}" type="pres">
      <dgm:prSet presAssocID="{A76BDB4C-F5A2-9545-8AA4-BC3ABEB9E93C}" presName="d3" presStyleLbl="callout" presStyleIdx="5" presStyleCnt="8"/>
      <dgm:spPr/>
    </dgm:pt>
    <dgm:pt modelId="{109B0522-640B-6243-B344-0620E320AA2E}" type="pres">
      <dgm:prSet presAssocID="{D026EFA9-357C-8D40-B257-4F8AF557A96C}" presName="circle4" presStyleLbl="lnNode1" presStyleIdx="3" presStyleCnt="4"/>
      <dgm:spPr/>
    </dgm:pt>
    <dgm:pt modelId="{90170ADC-8568-344C-AAF7-6679520FC7E7}" type="pres">
      <dgm:prSet presAssocID="{D026EFA9-357C-8D40-B257-4F8AF557A96C}" presName="text4" presStyleLbl="revTx" presStyleIdx="3" presStyleCnt="4">
        <dgm:presLayoutVars>
          <dgm:bulletEnabled val="1"/>
        </dgm:presLayoutVars>
      </dgm:prSet>
      <dgm:spPr/>
      <dgm:t>
        <a:bodyPr/>
        <a:lstStyle/>
        <a:p>
          <a:endParaRPr lang="en-US"/>
        </a:p>
      </dgm:t>
    </dgm:pt>
    <dgm:pt modelId="{53CBABE3-CBDB-E946-A7CA-4668CD789060}" type="pres">
      <dgm:prSet presAssocID="{D026EFA9-357C-8D40-B257-4F8AF557A96C}" presName="line4" presStyleLbl="callout" presStyleIdx="6" presStyleCnt="8"/>
      <dgm:spPr/>
    </dgm:pt>
    <dgm:pt modelId="{93FA1CDC-0E2B-2A49-AB75-5A1F973C1A3E}" type="pres">
      <dgm:prSet presAssocID="{D026EFA9-357C-8D40-B257-4F8AF557A96C}" presName="d4" presStyleLbl="callout" presStyleIdx="7" presStyleCnt="8"/>
      <dgm:spPr/>
    </dgm:pt>
  </dgm:ptLst>
  <dgm:cxnLst>
    <dgm:cxn modelId="{36B00326-1A07-B140-9D82-3B0B645B078E}" srcId="{28D080C1-E8CD-DE47-9D1A-3C93368B837F}" destId="{E9CB11BE-81E3-FD48-86EC-EC07089830DE}" srcOrd="0" destOrd="0" parTransId="{E9B8FE69-A902-2945-8920-3E950934FCA0}" sibTransId="{B578B133-98F5-8B4A-AB8A-E7BB60F7FCC4}"/>
    <dgm:cxn modelId="{ED066816-55F2-0045-B98E-373E8DB0FEB3}" type="presOf" srcId="{28D080C1-E8CD-DE47-9D1A-3C93368B837F}" destId="{875AE45C-FDDA-E242-9B78-2460D104BCE3}" srcOrd="0" destOrd="0" presId="urn:microsoft.com/office/officeart/2005/8/layout/target1"/>
    <dgm:cxn modelId="{4E5786D4-F717-2347-A9C5-EE83888FC278}" srcId="{28D080C1-E8CD-DE47-9D1A-3C93368B837F}" destId="{56F58BE8-3F83-CC46-9D53-F15421265302}" srcOrd="1" destOrd="0" parTransId="{F6494674-1484-0A4E-886B-A552222BF935}" sibTransId="{C5F283A0-BEF0-654F-9D3C-E9B462DD8FF2}"/>
    <dgm:cxn modelId="{A2F62A43-99AA-C14B-93F8-F1FAEAFE2DEC}" type="presOf" srcId="{D026EFA9-357C-8D40-B257-4F8AF557A96C}" destId="{90170ADC-8568-344C-AAF7-6679520FC7E7}" srcOrd="0" destOrd="0" presId="urn:microsoft.com/office/officeart/2005/8/layout/target1"/>
    <dgm:cxn modelId="{F0E2224B-239D-1746-B71D-ABA80FE56899}" type="presOf" srcId="{56F58BE8-3F83-CC46-9D53-F15421265302}" destId="{5961657B-48FB-954B-A3DB-088D91F0CA0F}" srcOrd="0" destOrd="0" presId="urn:microsoft.com/office/officeart/2005/8/layout/target1"/>
    <dgm:cxn modelId="{DCCFEC34-9587-B244-801B-E77648467360}" srcId="{28D080C1-E8CD-DE47-9D1A-3C93368B837F}" destId="{A76BDB4C-F5A2-9545-8AA4-BC3ABEB9E93C}" srcOrd="2" destOrd="0" parTransId="{AAFE6710-1127-F547-9F34-E027AF95DBA8}" sibTransId="{D63504CD-F8CC-7948-BEEE-0B6A41475F10}"/>
    <dgm:cxn modelId="{D6A1A65E-3C61-D541-84DB-E55B9F5BBA16}" srcId="{28D080C1-E8CD-DE47-9D1A-3C93368B837F}" destId="{D026EFA9-357C-8D40-B257-4F8AF557A96C}" srcOrd="3" destOrd="0" parTransId="{9BA74EB4-0438-CB42-9A88-7369C05CF68C}" sibTransId="{61E3DEFA-086B-B64F-8B18-0C28E4B45AC5}"/>
    <dgm:cxn modelId="{277D4DFD-4C9A-6648-9F86-709BAC55B4FA}" type="presOf" srcId="{A76BDB4C-F5A2-9545-8AA4-BC3ABEB9E93C}" destId="{6F6E88D1-EE1C-7444-B5B0-5C9736BEC1AC}" srcOrd="0" destOrd="0" presId="urn:microsoft.com/office/officeart/2005/8/layout/target1"/>
    <dgm:cxn modelId="{C4D386D0-B9FC-6642-BF03-CAAE2B7597C4}" type="presOf" srcId="{E9CB11BE-81E3-FD48-86EC-EC07089830DE}" destId="{36EB1D8E-6160-3C48-9F23-349557560E96}" srcOrd="0" destOrd="0" presId="urn:microsoft.com/office/officeart/2005/8/layout/target1"/>
    <dgm:cxn modelId="{637F1E52-2E2C-4447-9F3F-F7D9CDC4457D}" type="presParOf" srcId="{875AE45C-FDDA-E242-9B78-2460D104BCE3}" destId="{248254B9-284F-D346-842E-145C92CB7719}" srcOrd="0" destOrd="0" presId="urn:microsoft.com/office/officeart/2005/8/layout/target1"/>
    <dgm:cxn modelId="{8C8E1577-04CB-E642-8E92-5F1EE14FE34C}" type="presParOf" srcId="{875AE45C-FDDA-E242-9B78-2460D104BCE3}" destId="{36EB1D8E-6160-3C48-9F23-349557560E96}" srcOrd="1" destOrd="0" presId="urn:microsoft.com/office/officeart/2005/8/layout/target1"/>
    <dgm:cxn modelId="{D38DCF6C-913E-A64B-A5D3-E54635FA0BD8}" type="presParOf" srcId="{875AE45C-FDDA-E242-9B78-2460D104BCE3}" destId="{FE0B2927-741E-FD45-930B-F1EF2B080E72}" srcOrd="2" destOrd="0" presId="urn:microsoft.com/office/officeart/2005/8/layout/target1"/>
    <dgm:cxn modelId="{AA6DED8A-DAE7-7E48-A6E4-8012C2986442}" type="presParOf" srcId="{875AE45C-FDDA-E242-9B78-2460D104BCE3}" destId="{18D4C4EE-9A57-054C-857A-DF91BD6CBA4E}" srcOrd="3" destOrd="0" presId="urn:microsoft.com/office/officeart/2005/8/layout/target1"/>
    <dgm:cxn modelId="{4C7B8182-4343-D547-9F93-75D2415DB492}" type="presParOf" srcId="{875AE45C-FDDA-E242-9B78-2460D104BCE3}" destId="{138EDA37-B3AF-EB4C-82F6-3121C4A718F9}" srcOrd="4" destOrd="0" presId="urn:microsoft.com/office/officeart/2005/8/layout/target1"/>
    <dgm:cxn modelId="{D8C2D7AD-38D4-6E4D-8837-CC82FC6177E5}" type="presParOf" srcId="{875AE45C-FDDA-E242-9B78-2460D104BCE3}" destId="{5961657B-48FB-954B-A3DB-088D91F0CA0F}" srcOrd="5" destOrd="0" presId="urn:microsoft.com/office/officeart/2005/8/layout/target1"/>
    <dgm:cxn modelId="{77EDE183-9214-9C40-A751-A95A9E334FEE}" type="presParOf" srcId="{875AE45C-FDDA-E242-9B78-2460D104BCE3}" destId="{C9AAD4F8-840C-5447-A071-A46F7A02371A}" srcOrd="6" destOrd="0" presId="urn:microsoft.com/office/officeart/2005/8/layout/target1"/>
    <dgm:cxn modelId="{5B151587-24FE-9D44-98F2-E2A5B093E13F}" type="presParOf" srcId="{875AE45C-FDDA-E242-9B78-2460D104BCE3}" destId="{B9482B46-7CFE-974A-9E8B-AFB05A9709F4}" srcOrd="7" destOrd="0" presId="urn:microsoft.com/office/officeart/2005/8/layout/target1"/>
    <dgm:cxn modelId="{1F749B65-1C70-D24B-816A-3742DEC45F80}" type="presParOf" srcId="{875AE45C-FDDA-E242-9B78-2460D104BCE3}" destId="{91576A7C-0B4B-184D-AD0E-48E7291A11E4}" srcOrd="8" destOrd="0" presId="urn:microsoft.com/office/officeart/2005/8/layout/target1"/>
    <dgm:cxn modelId="{C10E2598-0392-5141-B190-3648A4C1DA90}" type="presParOf" srcId="{875AE45C-FDDA-E242-9B78-2460D104BCE3}" destId="{6F6E88D1-EE1C-7444-B5B0-5C9736BEC1AC}" srcOrd="9" destOrd="0" presId="urn:microsoft.com/office/officeart/2005/8/layout/target1"/>
    <dgm:cxn modelId="{87F000EA-4F70-A946-B278-B539721E30F0}" type="presParOf" srcId="{875AE45C-FDDA-E242-9B78-2460D104BCE3}" destId="{894937EF-2B15-3C46-9DC1-03B0F1D11CB1}" srcOrd="10" destOrd="0" presId="urn:microsoft.com/office/officeart/2005/8/layout/target1"/>
    <dgm:cxn modelId="{AAB6F5A8-4985-B04C-95C3-F40FF2CA6A83}" type="presParOf" srcId="{875AE45C-FDDA-E242-9B78-2460D104BCE3}" destId="{8586972C-9B4E-5747-969D-8CBE4B7E2CC9}" srcOrd="11" destOrd="0" presId="urn:microsoft.com/office/officeart/2005/8/layout/target1"/>
    <dgm:cxn modelId="{728B4957-9F4F-0F48-B50B-4FEAEED68695}" type="presParOf" srcId="{875AE45C-FDDA-E242-9B78-2460D104BCE3}" destId="{109B0522-640B-6243-B344-0620E320AA2E}" srcOrd="12" destOrd="0" presId="urn:microsoft.com/office/officeart/2005/8/layout/target1"/>
    <dgm:cxn modelId="{AA8A06E9-98C2-9D45-ACE5-D0F3D090FEB3}" type="presParOf" srcId="{875AE45C-FDDA-E242-9B78-2460D104BCE3}" destId="{90170ADC-8568-344C-AAF7-6679520FC7E7}" srcOrd="13" destOrd="0" presId="urn:microsoft.com/office/officeart/2005/8/layout/target1"/>
    <dgm:cxn modelId="{3AE1B8B2-DE34-F04D-A37B-C51F89FACD8B}" type="presParOf" srcId="{875AE45C-FDDA-E242-9B78-2460D104BCE3}" destId="{53CBABE3-CBDB-E946-A7CA-4668CD789060}" srcOrd="14" destOrd="0" presId="urn:microsoft.com/office/officeart/2005/8/layout/target1"/>
    <dgm:cxn modelId="{3A94487F-4271-6B43-9071-6BC811657830}" type="presParOf" srcId="{875AE45C-FDDA-E242-9B78-2460D104BCE3}" destId="{93FA1CDC-0E2B-2A49-AB75-5A1F973C1A3E}" srcOrd="15"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8A250B-D773-4BB4-81B5-61CC6108CC2C}" type="doc">
      <dgm:prSet loTypeId="urn:microsoft.com/office/officeart/2005/8/layout/radial5" loCatId="relationship" qsTypeId="urn:microsoft.com/office/officeart/2005/8/quickstyle/simple3" qsCatId="simple" csTypeId="urn:microsoft.com/office/officeart/2005/8/colors/colorful1#1" csCatId="colorful" phldr="1"/>
      <dgm:spPr/>
      <dgm:t>
        <a:bodyPr/>
        <a:lstStyle/>
        <a:p>
          <a:endParaRPr lang="es-ES"/>
        </a:p>
      </dgm:t>
    </dgm:pt>
    <dgm:pt modelId="{4A9E1676-30F0-4E54-96DC-79E73131016A}">
      <dgm:prSet phldrT="[Texto]" custT="1"/>
      <dgm:spPr/>
      <dgm:t>
        <a:bodyPr/>
        <a:lstStyle/>
        <a:p>
          <a:r>
            <a:rPr lang="es-CR" sz="2800" b="1" smtClean="0"/>
            <a:t>Sujeto</a:t>
          </a:r>
          <a:endParaRPr lang="es-ES" sz="2800" b="1" dirty="0"/>
        </a:p>
      </dgm:t>
    </dgm:pt>
    <dgm:pt modelId="{5939E886-88E6-4E66-87AD-A74176EF8553}" type="parTrans" cxnId="{AEC4915C-AD67-4D45-8B22-48873E99FA51}">
      <dgm:prSet/>
      <dgm:spPr/>
      <dgm:t>
        <a:bodyPr/>
        <a:lstStyle/>
        <a:p>
          <a:endParaRPr lang="es-ES" sz="2400">
            <a:solidFill>
              <a:schemeClr val="tx1"/>
            </a:solidFill>
          </a:endParaRPr>
        </a:p>
      </dgm:t>
    </dgm:pt>
    <dgm:pt modelId="{AF365F19-196C-4813-B5C3-BF1405BA43EE}" type="sibTrans" cxnId="{AEC4915C-AD67-4D45-8B22-48873E99FA51}">
      <dgm:prSet/>
      <dgm:spPr/>
      <dgm:t>
        <a:bodyPr/>
        <a:lstStyle/>
        <a:p>
          <a:endParaRPr lang="es-ES" sz="2400">
            <a:solidFill>
              <a:schemeClr val="tx1"/>
            </a:solidFill>
          </a:endParaRPr>
        </a:p>
      </dgm:t>
    </dgm:pt>
    <dgm:pt modelId="{068C3C22-74F0-4237-B520-37CE368C4A6B}">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CR" sz="1800" b="1" smtClean="0"/>
            <a:t>Circuitos neuronales</a:t>
          </a:r>
          <a:endParaRPr lang="es-ES" sz="1800" b="1" smtClean="0"/>
        </a:p>
        <a:p>
          <a:pPr defTabSz="622300">
            <a:lnSpc>
              <a:spcPct val="90000"/>
            </a:lnSpc>
            <a:spcBef>
              <a:spcPct val="0"/>
            </a:spcBef>
            <a:spcAft>
              <a:spcPct val="35000"/>
            </a:spcAft>
          </a:pPr>
          <a:endParaRPr lang="es-ES" sz="1800" b="1" dirty="0"/>
        </a:p>
      </dgm:t>
    </dgm:pt>
    <dgm:pt modelId="{76F4D0D2-DFD2-49FF-A7C8-1BC8DCE624A6}" type="parTrans" cxnId="{79A1B86D-B298-4EFC-95A2-83F69CF4AD3C}">
      <dgm:prSet custT="1"/>
      <dgm:spPr/>
      <dgm:t>
        <a:bodyPr/>
        <a:lstStyle/>
        <a:p>
          <a:endParaRPr lang="es-ES" sz="1800">
            <a:solidFill>
              <a:schemeClr val="tx1"/>
            </a:solidFill>
          </a:endParaRPr>
        </a:p>
      </dgm:t>
    </dgm:pt>
    <dgm:pt modelId="{CDEEA53F-7845-41E0-B089-9AD4BDE8BEB5}" type="sibTrans" cxnId="{79A1B86D-B298-4EFC-95A2-83F69CF4AD3C}">
      <dgm:prSet/>
      <dgm:spPr/>
      <dgm:t>
        <a:bodyPr/>
        <a:lstStyle/>
        <a:p>
          <a:endParaRPr lang="es-ES" sz="2400">
            <a:solidFill>
              <a:schemeClr val="tx1"/>
            </a:solidFill>
          </a:endParaRPr>
        </a:p>
      </dgm:t>
    </dgm:pt>
    <dgm:pt modelId="{AFA5966F-C026-405C-9A93-463917D6C222}">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CR" sz="1800" b="1" smtClean="0"/>
            <a:t>Regulación del hambre y saciedad</a:t>
          </a:r>
          <a:endParaRPr lang="es-ES" sz="1800" b="1" smtClean="0"/>
        </a:p>
        <a:p>
          <a:pPr defTabSz="400050">
            <a:lnSpc>
              <a:spcPct val="90000"/>
            </a:lnSpc>
            <a:spcBef>
              <a:spcPct val="0"/>
            </a:spcBef>
            <a:spcAft>
              <a:spcPct val="35000"/>
            </a:spcAft>
          </a:pPr>
          <a:endParaRPr lang="es-ES" sz="1800" b="1" dirty="0"/>
        </a:p>
      </dgm:t>
    </dgm:pt>
    <dgm:pt modelId="{7FF80D2F-9CB4-48B8-BD59-6D91A406F358}" type="parTrans" cxnId="{2A7FBAA9-1742-4FAD-BEE8-4C830BCD3FD8}">
      <dgm:prSet custT="1"/>
      <dgm:spPr/>
      <dgm:t>
        <a:bodyPr/>
        <a:lstStyle/>
        <a:p>
          <a:endParaRPr lang="es-ES" sz="1800">
            <a:solidFill>
              <a:schemeClr val="tx1"/>
            </a:solidFill>
          </a:endParaRPr>
        </a:p>
      </dgm:t>
    </dgm:pt>
    <dgm:pt modelId="{AE150ED6-DA8E-4DBC-9895-156F5D9626C1}" type="sibTrans" cxnId="{2A7FBAA9-1742-4FAD-BEE8-4C830BCD3FD8}">
      <dgm:prSet/>
      <dgm:spPr/>
      <dgm:t>
        <a:bodyPr/>
        <a:lstStyle/>
        <a:p>
          <a:endParaRPr lang="es-ES" sz="2400">
            <a:solidFill>
              <a:schemeClr val="tx1"/>
            </a:solidFill>
          </a:endParaRPr>
        </a:p>
      </dgm:t>
    </dgm:pt>
    <dgm:pt modelId="{FB404231-B41E-49CB-A4EE-1CBE0144D39C}">
      <dgm:prSet phldrT="[Texto]" custT="1"/>
      <dgm:spPr/>
      <dgm:t>
        <a:bodyPr/>
        <a:lstStyle/>
        <a:p>
          <a:r>
            <a:rPr lang="es-CR" sz="1800" b="1" smtClean="0"/>
            <a:t>Emociones</a:t>
          </a:r>
          <a:endParaRPr lang="es-ES" sz="1800" b="1" dirty="0"/>
        </a:p>
      </dgm:t>
    </dgm:pt>
    <dgm:pt modelId="{FD26216A-46D0-4873-8EBC-13085ED56000}" type="parTrans" cxnId="{4CB3A88B-C9E3-4085-8FC8-D625ACB55D2A}">
      <dgm:prSet custT="1"/>
      <dgm:spPr/>
      <dgm:t>
        <a:bodyPr/>
        <a:lstStyle/>
        <a:p>
          <a:endParaRPr lang="es-ES" sz="1800">
            <a:solidFill>
              <a:schemeClr val="tx1"/>
            </a:solidFill>
          </a:endParaRPr>
        </a:p>
      </dgm:t>
    </dgm:pt>
    <dgm:pt modelId="{7A810565-81F4-4DF3-9E51-1055F2DA6C26}" type="sibTrans" cxnId="{4CB3A88B-C9E3-4085-8FC8-D625ACB55D2A}">
      <dgm:prSet/>
      <dgm:spPr/>
      <dgm:t>
        <a:bodyPr/>
        <a:lstStyle/>
        <a:p>
          <a:endParaRPr lang="es-ES" sz="2400">
            <a:solidFill>
              <a:schemeClr val="tx1"/>
            </a:solidFill>
          </a:endParaRPr>
        </a:p>
      </dgm:t>
    </dgm:pt>
    <dgm:pt modelId="{A1389A9E-00F6-4932-A679-93EE37818197}">
      <dgm:prSet phldrT="[Texto]" custT="1"/>
      <dgm:spPr/>
      <dgm:t>
        <a:bodyPr/>
        <a:lstStyle/>
        <a:p>
          <a:r>
            <a:rPr lang="es-CR" sz="1800" b="1" dirty="0" smtClean="0"/>
            <a:t>Manejo del estrés </a:t>
          </a:r>
          <a:endParaRPr lang="es-ES" sz="1800" b="1" dirty="0"/>
        </a:p>
      </dgm:t>
    </dgm:pt>
    <dgm:pt modelId="{60088DB2-5B7C-416A-8DD0-5C1226F62D38}" type="parTrans" cxnId="{1A4A5EA9-5C8F-4C10-9D52-482554290D6F}">
      <dgm:prSet custT="1"/>
      <dgm:spPr/>
      <dgm:t>
        <a:bodyPr/>
        <a:lstStyle/>
        <a:p>
          <a:endParaRPr lang="es-ES" sz="1800">
            <a:solidFill>
              <a:schemeClr val="tx1"/>
            </a:solidFill>
          </a:endParaRPr>
        </a:p>
      </dgm:t>
    </dgm:pt>
    <dgm:pt modelId="{EEADFACD-4C71-47EA-8368-5982BB81A4E6}" type="sibTrans" cxnId="{1A4A5EA9-5C8F-4C10-9D52-482554290D6F}">
      <dgm:prSet/>
      <dgm:spPr/>
      <dgm:t>
        <a:bodyPr/>
        <a:lstStyle/>
        <a:p>
          <a:endParaRPr lang="es-ES" sz="2400">
            <a:solidFill>
              <a:schemeClr val="tx1"/>
            </a:solidFill>
          </a:endParaRPr>
        </a:p>
      </dgm:t>
    </dgm:pt>
    <dgm:pt modelId="{D2EB0B92-5C57-4350-A456-9341BF345F90}">
      <dgm:prSet custT="1"/>
      <dgm:spPr/>
      <dgm:t>
        <a:bodyPr/>
        <a:lstStyle/>
        <a:p>
          <a:r>
            <a:rPr lang="es-CR" sz="1800" b="1" smtClean="0"/>
            <a:t>Espíritu y conexión con Dios</a:t>
          </a:r>
          <a:endParaRPr lang="es-ES" sz="1800" b="1" dirty="0"/>
        </a:p>
      </dgm:t>
    </dgm:pt>
    <dgm:pt modelId="{A53FDBD8-A45F-4291-A7E2-9BB0C1D7403E}" type="parTrans" cxnId="{64F31FBC-9D17-4093-A08B-C33CD9ABC253}">
      <dgm:prSet custT="1"/>
      <dgm:spPr/>
      <dgm:t>
        <a:bodyPr/>
        <a:lstStyle/>
        <a:p>
          <a:endParaRPr lang="es-ES" sz="1800">
            <a:solidFill>
              <a:schemeClr val="tx1"/>
            </a:solidFill>
          </a:endParaRPr>
        </a:p>
      </dgm:t>
    </dgm:pt>
    <dgm:pt modelId="{8B0DA643-E0D5-456E-BD4A-386D6C4F9DDA}" type="sibTrans" cxnId="{64F31FBC-9D17-4093-A08B-C33CD9ABC253}">
      <dgm:prSet/>
      <dgm:spPr/>
      <dgm:t>
        <a:bodyPr/>
        <a:lstStyle/>
        <a:p>
          <a:endParaRPr lang="es-ES" sz="2400">
            <a:solidFill>
              <a:schemeClr val="tx1"/>
            </a:solidFill>
          </a:endParaRPr>
        </a:p>
      </dgm:t>
    </dgm:pt>
    <dgm:pt modelId="{50485F9D-E5B7-47A2-8C7B-2907F6B26659}">
      <dgm:prSet custT="1"/>
      <dgm:spPr/>
      <dgm:t>
        <a:bodyPr/>
        <a:lstStyle/>
        <a:p>
          <a:r>
            <a:rPr lang="es-CR" sz="1800" b="1" smtClean="0"/>
            <a:t>Contenido de la Dieta</a:t>
          </a:r>
          <a:endParaRPr lang="es-ES" sz="1800" b="1" dirty="0"/>
        </a:p>
      </dgm:t>
    </dgm:pt>
    <dgm:pt modelId="{1605B1A5-0BD0-42A6-9885-9D3C880707A4}" type="parTrans" cxnId="{7E6A6F50-B69C-4144-AA26-5103DBC3448E}">
      <dgm:prSet custT="1"/>
      <dgm:spPr/>
      <dgm:t>
        <a:bodyPr/>
        <a:lstStyle/>
        <a:p>
          <a:endParaRPr lang="es-ES" sz="2400">
            <a:solidFill>
              <a:schemeClr val="tx1"/>
            </a:solidFill>
          </a:endParaRPr>
        </a:p>
      </dgm:t>
    </dgm:pt>
    <dgm:pt modelId="{57F75FEB-7C61-4CB1-9827-A3F146FF4C29}" type="sibTrans" cxnId="{7E6A6F50-B69C-4144-AA26-5103DBC3448E}">
      <dgm:prSet/>
      <dgm:spPr/>
      <dgm:t>
        <a:bodyPr/>
        <a:lstStyle/>
        <a:p>
          <a:endParaRPr lang="es-ES" sz="2000">
            <a:solidFill>
              <a:schemeClr val="tx1"/>
            </a:solidFill>
          </a:endParaRPr>
        </a:p>
      </dgm:t>
    </dgm:pt>
    <dgm:pt modelId="{5107F4C8-FB5E-4344-A3DF-64AE3962AB1B}" type="pres">
      <dgm:prSet presAssocID="{FC8A250B-D773-4BB4-81B5-61CC6108CC2C}" presName="Name0" presStyleCnt="0">
        <dgm:presLayoutVars>
          <dgm:chMax val="1"/>
          <dgm:dir/>
          <dgm:animLvl val="ctr"/>
          <dgm:resizeHandles val="exact"/>
        </dgm:presLayoutVars>
      </dgm:prSet>
      <dgm:spPr/>
      <dgm:t>
        <a:bodyPr/>
        <a:lstStyle/>
        <a:p>
          <a:endParaRPr lang="es-ES"/>
        </a:p>
      </dgm:t>
    </dgm:pt>
    <dgm:pt modelId="{EBA081C0-9C07-49F8-8975-A81906524D5D}" type="pres">
      <dgm:prSet presAssocID="{4A9E1676-30F0-4E54-96DC-79E73131016A}" presName="centerShape" presStyleLbl="node0" presStyleIdx="0" presStyleCnt="1" custScaleX="143551" custScaleY="123898"/>
      <dgm:spPr/>
      <dgm:t>
        <a:bodyPr/>
        <a:lstStyle/>
        <a:p>
          <a:endParaRPr lang="es-ES"/>
        </a:p>
      </dgm:t>
    </dgm:pt>
    <dgm:pt modelId="{4B4751E1-CEA4-4D03-8FC2-59088FD16764}" type="pres">
      <dgm:prSet presAssocID="{76F4D0D2-DFD2-49FF-A7C8-1BC8DCE624A6}" presName="parTrans" presStyleLbl="sibTrans2D1" presStyleIdx="0" presStyleCnt="6"/>
      <dgm:spPr/>
      <dgm:t>
        <a:bodyPr/>
        <a:lstStyle/>
        <a:p>
          <a:endParaRPr lang="es-ES"/>
        </a:p>
      </dgm:t>
    </dgm:pt>
    <dgm:pt modelId="{A39AC4E9-5C86-45F0-BDB3-9DD2A05D712D}" type="pres">
      <dgm:prSet presAssocID="{76F4D0D2-DFD2-49FF-A7C8-1BC8DCE624A6}" presName="connectorText" presStyleLbl="sibTrans2D1" presStyleIdx="0" presStyleCnt="6"/>
      <dgm:spPr/>
      <dgm:t>
        <a:bodyPr/>
        <a:lstStyle/>
        <a:p>
          <a:endParaRPr lang="es-ES"/>
        </a:p>
      </dgm:t>
    </dgm:pt>
    <dgm:pt modelId="{19C753FC-7AA1-4F7C-9791-9DB8A62BD5B5}" type="pres">
      <dgm:prSet presAssocID="{068C3C22-74F0-4237-B520-37CE368C4A6B}" presName="node" presStyleLbl="node1" presStyleIdx="0" presStyleCnt="6" custScaleX="133813" custScaleY="123898">
        <dgm:presLayoutVars>
          <dgm:bulletEnabled val="1"/>
        </dgm:presLayoutVars>
      </dgm:prSet>
      <dgm:spPr/>
      <dgm:t>
        <a:bodyPr/>
        <a:lstStyle/>
        <a:p>
          <a:endParaRPr lang="es-ES"/>
        </a:p>
      </dgm:t>
    </dgm:pt>
    <dgm:pt modelId="{1197E539-EEFC-4E91-BA3C-07675D38FBD4}" type="pres">
      <dgm:prSet presAssocID="{7FF80D2F-9CB4-48B8-BD59-6D91A406F358}" presName="parTrans" presStyleLbl="sibTrans2D1" presStyleIdx="1" presStyleCnt="6"/>
      <dgm:spPr/>
      <dgm:t>
        <a:bodyPr/>
        <a:lstStyle/>
        <a:p>
          <a:endParaRPr lang="es-ES"/>
        </a:p>
      </dgm:t>
    </dgm:pt>
    <dgm:pt modelId="{BBF8D215-11CA-42AE-9516-3E2BB0118F28}" type="pres">
      <dgm:prSet presAssocID="{7FF80D2F-9CB4-48B8-BD59-6D91A406F358}" presName="connectorText" presStyleLbl="sibTrans2D1" presStyleIdx="1" presStyleCnt="6"/>
      <dgm:spPr/>
      <dgm:t>
        <a:bodyPr/>
        <a:lstStyle/>
        <a:p>
          <a:endParaRPr lang="es-ES"/>
        </a:p>
      </dgm:t>
    </dgm:pt>
    <dgm:pt modelId="{5C8E3560-C99F-49E6-9FD1-29A4654D3878}" type="pres">
      <dgm:prSet presAssocID="{AFA5966F-C026-405C-9A93-463917D6C222}" presName="node" presStyleLbl="node1" presStyleIdx="1" presStyleCnt="6" custScaleX="133813" custScaleY="123898">
        <dgm:presLayoutVars>
          <dgm:bulletEnabled val="1"/>
        </dgm:presLayoutVars>
      </dgm:prSet>
      <dgm:spPr/>
      <dgm:t>
        <a:bodyPr/>
        <a:lstStyle/>
        <a:p>
          <a:endParaRPr lang="es-ES"/>
        </a:p>
      </dgm:t>
    </dgm:pt>
    <dgm:pt modelId="{9BD5EA9D-C4CB-4A65-A7F4-4127495F6C10}" type="pres">
      <dgm:prSet presAssocID="{1605B1A5-0BD0-42A6-9885-9D3C880707A4}" presName="parTrans" presStyleLbl="sibTrans2D1" presStyleIdx="2" presStyleCnt="6"/>
      <dgm:spPr/>
      <dgm:t>
        <a:bodyPr/>
        <a:lstStyle/>
        <a:p>
          <a:endParaRPr lang="es-ES"/>
        </a:p>
      </dgm:t>
    </dgm:pt>
    <dgm:pt modelId="{13A86D51-4DFE-46EC-A71E-289A30BD995D}" type="pres">
      <dgm:prSet presAssocID="{1605B1A5-0BD0-42A6-9885-9D3C880707A4}" presName="connectorText" presStyleLbl="sibTrans2D1" presStyleIdx="2" presStyleCnt="6"/>
      <dgm:spPr/>
      <dgm:t>
        <a:bodyPr/>
        <a:lstStyle/>
        <a:p>
          <a:endParaRPr lang="es-ES"/>
        </a:p>
      </dgm:t>
    </dgm:pt>
    <dgm:pt modelId="{0246D9F3-1D90-4C14-B9E2-5C3ACE1983DD}" type="pres">
      <dgm:prSet presAssocID="{50485F9D-E5B7-47A2-8C7B-2907F6B26659}" presName="node" presStyleLbl="node1" presStyleIdx="2" presStyleCnt="6" custScaleX="128396" custScaleY="112535">
        <dgm:presLayoutVars>
          <dgm:bulletEnabled val="1"/>
        </dgm:presLayoutVars>
      </dgm:prSet>
      <dgm:spPr/>
      <dgm:t>
        <a:bodyPr/>
        <a:lstStyle/>
        <a:p>
          <a:endParaRPr lang="es-ES"/>
        </a:p>
      </dgm:t>
    </dgm:pt>
    <dgm:pt modelId="{69ACDF8B-DDD1-4A59-9CAC-A5A836FC554B}" type="pres">
      <dgm:prSet presAssocID="{FD26216A-46D0-4873-8EBC-13085ED56000}" presName="parTrans" presStyleLbl="sibTrans2D1" presStyleIdx="3" presStyleCnt="6"/>
      <dgm:spPr/>
      <dgm:t>
        <a:bodyPr/>
        <a:lstStyle/>
        <a:p>
          <a:endParaRPr lang="es-ES"/>
        </a:p>
      </dgm:t>
    </dgm:pt>
    <dgm:pt modelId="{3C2B6907-D19E-40DD-B47E-4B2185056156}" type="pres">
      <dgm:prSet presAssocID="{FD26216A-46D0-4873-8EBC-13085ED56000}" presName="connectorText" presStyleLbl="sibTrans2D1" presStyleIdx="3" presStyleCnt="6"/>
      <dgm:spPr/>
      <dgm:t>
        <a:bodyPr/>
        <a:lstStyle/>
        <a:p>
          <a:endParaRPr lang="es-ES"/>
        </a:p>
      </dgm:t>
    </dgm:pt>
    <dgm:pt modelId="{ACFACA45-8869-4116-972D-96E9A68F37A3}" type="pres">
      <dgm:prSet presAssocID="{FB404231-B41E-49CB-A4EE-1CBE0144D39C}" presName="node" presStyleLbl="node1" presStyleIdx="3" presStyleCnt="6" custScaleX="133813" custScaleY="123898">
        <dgm:presLayoutVars>
          <dgm:bulletEnabled val="1"/>
        </dgm:presLayoutVars>
      </dgm:prSet>
      <dgm:spPr/>
      <dgm:t>
        <a:bodyPr/>
        <a:lstStyle/>
        <a:p>
          <a:endParaRPr lang="es-ES"/>
        </a:p>
      </dgm:t>
    </dgm:pt>
    <dgm:pt modelId="{DC0E99B5-FD53-4364-B4A4-632F45E0F7DC}" type="pres">
      <dgm:prSet presAssocID="{60088DB2-5B7C-416A-8DD0-5C1226F62D38}" presName="parTrans" presStyleLbl="sibTrans2D1" presStyleIdx="4" presStyleCnt="6"/>
      <dgm:spPr/>
      <dgm:t>
        <a:bodyPr/>
        <a:lstStyle/>
        <a:p>
          <a:endParaRPr lang="es-ES"/>
        </a:p>
      </dgm:t>
    </dgm:pt>
    <dgm:pt modelId="{ECC6DF06-1798-47C5-830B-65CC79711F27}" type="pres">
      <dgm:prSet presAssocID="{60088DB2-5B7C-416A-8DD0-5C1226F62D38}" presName="connectorText" presStyleLbl="sibTrans2D1" presStyleIdx="4" presStyleCnt="6"/>
      <dgm:spPr/>
      <dgm:t>
        <a:bodyPr/>
        <a:lstStyle/>
        <a:p>
          <a:endParaRPr lang="es-ES"/>
        </a:p>
      </dgm:t>
    </dgm:pt>
    <dgm:pt modelId="{5E2938A7-C172-4A2D-B31C-745F4AE00117}" type="pres">
      <dgm:prSet presAssocID="{A1389A9E-00F6-4932-A679-93EE37818197}" presName="node" presStyleLbl="node1" presStyleIdx="4" presStyleCnt="6" custScaleX="133813" custScaleY="123898">
        <dgm:presLayoutVars>
          <dgm:bulletEnabled val="1"/>
        </dgm:presLayoutVars>
      </dgm:prSet>
      <dgm:spPr/>
      <dgm:t>
        <a:bodyPr/>
        <a:lstStyle/>
        <a:p>
          <a:endParaRPr lang="es-ES"/>
        </a:p>
      </dgm:t>
    </dgm:pt>
    <dgm:pt modelId="{D8DEA701-6088-4C1B-8045-2F787C9332C2}" type="pres">
      <dgm:prSet presAssocID="{A53FDBD8-A45F-4291-A7E2-9BB0C1D7403E}" presName="parTrans" presStyleLbl="sibTrans2D1" presStyleIdx="5" presStyleCnt="6"/>
      <dgm:spPr/>
      <dgm:t>
        <a:bodyPr/>
        <a:lstStyle/>
        <a:p>
          <a:endParaRPr lang="es-ES"/>
        </a:p>
      </dgm:t>
    </dgm:pt>
    <dgm:pt modelId="{482A2043-9543-4669-83E1-53B11B25D5E2}" type="pres">
      <dgm:prSet presAssocID="{A53FDBD8-A45F-4291-A7E2-9BB0C1D7403E}" presName="connectorText" presStyleLbl="sibTrans2D1" presStyleIdx="5" presStyleCnt="6"/>
      <dgm:spPr/>
      <dgm:t>
        <a:bodyPr/>
        <a:lstStyle/>
        <a:p>
          <a:endParaRPr lang="es-ES"/>
        </a:p>
      </dgm:t>
    </dgm:pt>
    <dgm:pt modelId="{D3A43CE0-3B37-4DFD-90BE-C15821D25CE9}" type="pres">
      <dgm:prSet presAssocID="{D2EB0B92-5C57-4350-A456-9341BF345F90}" presName="node" presStyleLbl="node1" presStyleIdx="5" presStyleCnt="6" custScaleX="133813" custScaleY="123898">
        <dgm:presLayoutVars>
          <dgm:bulletEnabled val="1"/>
        </dgm:presLayoutVars>
      </dgm:prSet>
      <dgm:spPr/>
      <dgm:t>
        <a:bodyPr/>
        <a:lstStyle/>
        <a:p>
          <a:endParaRPr lang="es-ES"/>
        </a:p>
      </dgm:t>
    </dgm:pt>
  </dgm:ptLst>
  <dgm:cxnLst>
    <dgm:cxn modelId="{0AA3A80E-30EA-8747-99F1-FBA030E70CDA}" type="presOf" srcId="{FD26216A-46D0-4873-8EBC-13085ED56000}" destId="{69ACDF8B-DDD1-4A59-9CAC-A5A836FC554B}" srcOrd="0" destOrd="0" presId="urn:microsoft.com/office/officeart/2005/8/layout/radial5"/>
    <dgm:cxn modelId="{BAE2D029-893E-1A45-A5B6-92524934E3D0}" type="presOf" srcId="{76F4D0D2-DFD2-49FF-A7C8-1BC8DCE624A6}" destId="{4B4751E1-CEA4-4D03-8FC2-59088FD16764}" srcOrd="0" destOrd="0" presId="urn:microsoft.com/office/officeart/2005/8/layout/radial5"/>
    <dgm:cxn modelId="{33FCE2D0-A7C0-154F-8E5B-35B3538AC75B}" type="presOf" srcId="{1605B1A5-0BD0-42A6-9885-9D3C880707A4}" destId="{13A86D51-4DFE-46EC-A71E-289A30BD995D}" srcOrd="1" destOrd="0" presId="urn:microsoft.com/office/officeart/2005/8/layout/radial5"/>
    <dgm:cxn modelId="{65723CB0-97C4-754E-A9D3-FB8012D40EC4}" type="presOf" srcId="{7FF80D2F-9CB4-48B8-BD59-6D91A406F358}" destId="{BBF8D215-11CA-42AE-9516-3E2BB0118F28}" srcOrd="1" destOrd="0" presId="urn:microsoft.com/office/officeart/2005/8/layout/radial5"/>
    <dgm:cxn modelId="{69722FDE-A2CD-4849-A6F0-FCABDFCE0BBE}" type="presOf" srcId="{7FF80D2F-9CB4-48B8-BD59-6D91A406F358}" destId="{1197E539-EEFC-4E91-BA3C-07675D38FBD4}" srcOrd="0" destOrd="0" presId="urn:microsoft.com/office/officeart/2005/8/layout/radial5"/>
    <dgm:cxn modelId="{B9A44D6C-553E-1F4F-A6AF-37D35B0BC1E6}" type="presOf" srcId="{FD26216A-46D0-4873-8EBC-13085ED56000}" destId="{3C2B6907-D19E-40DD-B47E-4B2185056156}" srcOrd="1" destOrd="0" presId="urn:microsoft.com/office/officeart/2005/8/layout/radial5"/>
    <dgm:cxn modelId="{A454809D-3307-0744-A7CB-21D19EF5D22F}" type="presOf" srcId="{60088DB2-5B7C-416A-8DD0-5C1226F62D38}" destId="{DC0E99B5-FD53-4364-B4A4-632F45E0F7DC}" srcOrd="0" destOrd="0" presId="urn:microsoft.com/office/officeart/2005/8/layout/radial5"/>
    <dgm:cxn modelId="{BFBEBA70-C819-484F-95C8-343B408AFBC3}" type="presOf" srcId="{1605B1A5-0BD0-42A6-9885-9D3C880707A4}" destId="{9BD5EA9D-C4CB-4A65-A7F4-4127495F6C10}" srcOrd="0" destOrd="0" presId="urn:microsoft.com/office/officeart/2005/8/layout/radial5"/>
    <dgm:cxn modelId="{58A2D382-DE26-614F-96D0-3F2412373992}" type="presOf" srcId="{50485F9D-E5B7-47A2-8C7B-2907F6B26659}" destId="{0246D9F3-1D90-4C14-B9E2-5C3ACE1983DD}" srcOrd="0" destOrd="0" presId="urn:microsoft.com/office/officeart/2005/8/layout/radial5"/>
    <dgm:cxn modelId="{4CB3A88B-C9E3-4085-8FC8-D625ACB55D2A}" srcId="{4A9E1676-30F0-4E54-96DC-79E73131016A}" destId="{FB404231-B41E-49CB-A4EE-1CBE0144D39C}" srcOrd="3" destOrd="0" parTransId="{FD26216A-46D0-4873-8EBC-13085ED56000}" sibTransId="{7A810565-81F4-4DF3-9E51-1055F2DA6C26}"/>
    <dgm:cxn modelId="{28AB4ABD-26A8-BB4A-AD4D-263CC039D1E7}" type="presOf" srcId="{FC8A250B-D773-4BB4-81B5-61CC6108CC2C}" destId="{5107F4C8-FB5E-4344-A3DF-64AE3962AB1B}" srcOrd="0" destOrd="0" presId="urn:microsoft.com/office/officeart/2005/8/layout/radial5"/>
    <dgm:cxn modelId="{64F31FBC-9D17-4093-A08B-C33CD9ABC253}" srcId="{4A9E1676-30F0-4E54-96DC-79E73131016A}" destId="{D2EB0B92-5C57-4350-A456-9341BF345F90}" srcOrd="5" destOrd="0" parTransId="{A53FDBD8-A45F-4291-A7E2-9BB0C1D7403E}" sibTransId="{8B0DA643-E0D5-456E-BD4A-386D6C4F9DDA}"/>
    <dgm:cxn modelId="{4B78537F-FBCA-7446-BB1D-2597968BEBC5}" type="presOf" srcId="{60088DB2-5B7C-416A-8DD0-5C1226F62D38}" destId="{ECC6DF06-1798-47C5-830B-65CC79711F27}" srcOrd="1" destOrd="0" presId="urn:microsoft.com/office/officeart/2005/8/layout/radial5"/>
    <dgm:cxn modelId="{BF56D07E-81D1-6A47-BEB8-B8B48C0CF80D}" type="presOf" srcId="{AFA5966F-C026-405C-9A93-463917D6C222}" destId="{5C8E3560-C99F-49E6-9FD1-29A4654D3878}" srcOrd="0" destOrd="0" presId="urn:microsoft.com/office/officeart/2005/8/layout/radial5"/>
    <dgm:cxn modelId="{C36002D0-7F35-034E-BF86-475066AACAF9}" type="presOf" srcId="{D2EB0B92-5C57-4350-A456-9341BF345F90}" destId="{D3A43CE0-3B37-4DFD-90BE-C15821D25CE9}" srcOrd="0" destOrd="0" presId="urn:microsoft.com/office/officeart/2005/8/layout/radial5"/>
    <dgm:cxn modelId="{62642465-2E7B-3942-ADBD-6EF229B5A2C4}" type="presOf" srcId="{A53FDBD8-A45F-4291-A7E2-9BB0C1D7403E}" destId="{D8DEA701-6088-4C1B-8045-2F787C9332C2}" srcOrd="0" destOrd="0" presId="urn:microsoft.com/office/officeart/2005/8/layout/radial5"/>
    <dgm:cxn modelId="{B4CB6E5B-2BE5-414B-85AE-C993D254FBDA}" type="presOf" srcId="{76F4D0D2-DFD2-49FF-A7C8-1BC8DCE624A6}" destId="{A39AC4E9-5C86-45F0-BDB3-9DD2A05D712D}" srcOrd="1" destOrd="0" presId="urn:microsoft.com/office/officeart/2005/8/layout/radial5"/>
    <dgm:cxn modelId="{914FD95D-8693-0D4F-8DB1-19263E38DD44}" type="presOf" srcId="{068C3C22-74F0-4237-B520-37CE368C4A6B}" destId="{19C753FC-7AA1-4F7C-9791-9DB8A62BD5B5}" srcOrd="0" destOrd="0" presId="urn:microsoft.com/office/officeart/2005/8/layout/radial5"/>
    <dgm:cxn modelId="{AEC4915C-AD67-4D45-8B22-48873E99FA51}" srcId="{FC8A250B-D773-4BB4-81B5-61CC6108CC2C}" destId="{4A9E1676-30F0-4E54-96DC-79E73131016A}" srcOrd="0" destOrd="0" parTransId="{5939E886-88E6-4E66-87AD-A74176EF8553}" sibTransId="{AF365F19-196C-4813-B5C3-BF1405BA43EE}"/>
    <dgm:cxn modelId="{3EC778CA-D71C-A74C-A74B-3111B06598EB}" type="presOf" srcId="{FB404231-B41E-49CB-A4EE-1CBE0144D39C}" destId="{ACFACA45-8869-4116-972D-96E9A68F37A3}" srcOrd="0" destOrd="0" presId="urn:microsoft.com/office/officeart/2005/8/layout/radial5"/>
    <dgm:cxn modelId="{79A1B86D-B298-4EFC-95A2-83F69CF4AD3C}" srcId="{4A9E1676-30F0-4E54-96DC-79E73131016A}" destId="{068C3C22-74F0-4237-B520-37CE368C4A6B}" srcOrd="0" destOrd="0" parTransId="{76F4D0D2-DFD2-49FF-A7C8-1BC8DCE624A6}" sibTransId="{CDEEA53F-7845-41E0-B089-9AD4BDE8BEB5}"/>
    <dgm:cxn modelId="{1A4A5EA9-5C8F-4C10-9D52-482554290D6F}" srcId="{4A9E1676-30F0-4E54-96DC-79E73131016A}" destId="{A1389A9E-00F6-4932-A679-93EE37818197}" srcOrd="4" destOrd="0" parTransId="{60088DB2-5B7C-416A-8DD0-5C1226F62D38}" sibTransId="{EEADFACD-4C71-47EA-8368-5982BB81A4E6}"/>
    <dgm:cxn modelId="{2A7FBAA9-1742-4FAD-BEE8-4C830BCD3FD8}" srcId="{4A9E1676-30F0-4E54-96DC-79E73131016A}" destId="{AFA5966F-C026-405C-9A93-463917D6C222}" srcOrd="1" destOrd="0" parTransId="{7FF80D2F-9CB4-48B8-BD59-6D91A406F358}" sibTransId="{AE150ED6-DA8E-4DBC-9895-156F5D9626C1}"/>
    <dgm:cxn modelId="{6C76157F-EF3D-A540-946A-72C379B7EB96}" type="presOf" srcId="{A1389A9E-00F6-4932-A679-93EE37818197}" destId="{5E2938A7-C172-4A2D-B31C-745F4AE00117}" srcOrd="0" destOrd="0" presId="urn:microsoft.com/office/officeart/2005/8/layout/radial5"/>
    <dgm:cxn modelId="{7E6A6F50-B69C-4144-AA26-5103DBC3448E}" srcId="{4A9E1676-30F0-4E54-96DC-79E73131016A}" destId="{50485F9D-E5B7-47A2-8C7B-2907F6B26659}" srcOrd="2" destOrd="0" parTransId="{1605B1A5-0BD0-42A6-9885-9D3C880707A4}" sibTransId="{57F75FEB-7C61-4CB1-9827-A3F146FF4C29}"/>
    <dgm:cxn modelId="{E366BAF6-798E-184F-AF0E-A96E4FFA2A41}" type="presOf" srcId="{A53FDBD8-A45F-4291-A7E2-9BB0C1D7403E}" destId="{482A2043-9543-4669-83E1-53B11B25D5E2}" srcOrd="1" destOrd="0" presId="urn:microsoft.com/office/officeart/2005/8/layout/radial5"/>
    <dgm:cxn modelId="{1B10B1D4-02EC-4949-B5F7-D36939373966}" type="presOf" srcId="{4A9E1676-30F0-4E54-96DC-79E73131016A}" destId="{EBA081C0-9C07-49F8-8975-A81906524D5D}" srcOrd="0" destOrd="0" presId="urn:microsoft.com/office/officeart/2005/8/layout/radial5"/>
    <dgm:cxn modelId="{E49EBF39-B9C3-C24E-820D-60B92E342410}" type="presParOf" srcId="{5107F4C8-FB5E-4344-A3DF-64AE3962AB1B}" destId="{EBA081C0-9C07-49F8-8975-A81906524D5D}" srcOrd="0" destOrd="0" presId="urn:microsoft.com/office/officeart/2005/8/layout/radial5"/>
    <dgm:cxn modelId="{BB796EC3-989A-1242-A887-82CF2225E470}" type="presParOf" srcId="{5107F4C8-FB5E-4344-A3DF-64AE3962AB1B}" destId="{4B4751E1-CEA4-4D03-8FC2-59088FD16764}" srcOrd="1" destOrd="0" presId="urn:microsoft.com/office/officeart/2005/8/layout/radial5"/>
    <dgm:cxn modelId="{21533887-08E1-AC40-810C-6C848CEB8101}" type="presParOf" srcId="{4B4751E1-CEA4-4D03-8FC2-59088FD16764}" destId="{A39AC4E9-5C86-45F0-BDB3-9DD2A05D712D}" srcOrd="0" destOrd="0" presId="urn:microsoft.com/office/officeart/2005/8/layout/radial5"/>
    <dgm:cxn modelId="{0BF5A632-2735-C949-88E5-95CFBB001D00}" type="presParOf" srcId="{5107F4C8-FB5E-4344-A3DF-64AE3962AB1B}" destId="{19C753FC-7AA1-4F7C-9791-9DB8A62BD5B5}" srcOrd="2" destOrd="0" presId="urn:microsoft.com/office/officeart/2005/8/layout/radial5"/>
    <dgm:cxn modelId="{EB19405E-C011-4948-B153-04C8B99F5A53}" type="presParOf" srcId="{5107F4C8-FB5E-4344-A3DF-64AE3962AB1B}" destId="{1197E539-EEFC-4E91-BA3C-07675D38FBD4}" srcOrd="3" destOrd="0" presId="urn:microsoft.com/office/officeart/2005/8/layout/radial5"/>
    <dgm:cxn modelId="{2ADEB5F7-0681-8A4C-A5A9-64BD935D6858}" type="presParOf" srcId="{1197E539-EEFC-4E91-BA3C-07675D38FBD4}" destId="{BBF8D215-11CA-42AE-9516-3E2BB0118F28}" srcOrd="0" destOrd="0" presId="urn:microsoft.com/office/officeart/2005/8/layout/radial5"/>
    <dgm:cxn modelId="{7DBCFBE1-8109-2942-974F-98239B659D83}" type="presParOf" srcId="{5107F4C8-FB5E-4344-A3DF-64AE3962AB1B}" destId="{5C8E3560-C99F-49E6-9FD1-29A4654D3878}" srcOrd="4" destOrd="0" presId="urn:microsoft.com/office/officeart/2005/8/layout/radial5"/>
    <dgm:cxn modelId="{E840D67C-FF59-6D4B-91B8-14A44426C968}" type="presParOf" srcId="{5107F4C8-FB5E-4344-A3DF-64AE3962AB1B}" destId="{9BD5EA9D-C4CB-4A65-A7F4-4127495F6C10}" srcOrd="5" destOrd="0" presId="urn:microsoft.com/office/officeart/2005/8/layout/radial5"/>
    <dgm:cxn modelId="{BAFE1654-1F79-D94C-A1FF-C2904F5AF504}" type="presParOf" srcId="{9BD5EA9D-C4CB-4A65-A7F4-4127495F6C10}" destId="{13A86D51-4DFE-46EC-A71E-289A30BD995D}" srcOrd="0" destOrd="0" presId="urn:microsoft.com/office/officeart/2005/8/layout/radial5"/>
    <dgm:cxn modelId="{4CED1201-AAF8-4E49-A66D-D9AC2FC8570E}" type="presParOf" srcId="{5107F4C8-FB5E-4344-A3DF-64AE3962AB1B}" destId="{0246D9F3-1D90-4C14-B9E2-5C3ACE1983DD}" srcOrd="6" destOrd="0" presId="urn:microsoft.com/office/officeart/2005/8/layout/radial5"/>
    <dgm:cxn modelId="{45C99862-1A31-7B44-AD4E-F9BB22914DE1}" type="presParOf" srcId="{5107F4C8-FB5E-4344-A3DF-64AE3962AB1B}" destId="{69ACDF8B-DDD1-4A59-9CAC-A5A836FC554B}" srcOrd="7" destOrd="0" presId="urn:microsoft.com/office/officeart/2005/8/layout/radial5"/>
    <dgm:cxn modelId="{AC451DAB-17A0-FC49-99E1-EB19D477CA73}" type="presParOf" srcId="{69ACDF8B-DDD1-4A59-9CAC-A5A836FC554B}" destId="{3C2B6907-D19E-40DD-B47E-4B2185056156}" srcOrd="0" destOrd="0" presId="urn:microsoft.com/office/officeart/2005/8/layout/radial5"/>
    <dgm:cxn modelId="{4EAE2BC6-E9EB-594D-A175-3805945C98F1}" type="presParOf" srcId="{5107F4C8-FB5E-4344-A3DF-64AE3962AB1B}" destId="{ACFACA45-8869-4116-972D-96E9A68F37A3}" srcOrd="8" destOrd="0" presId="urn:microsoft.com/office/officeart/2005/8/layout/radial5"/>
    <dgm:cxn modelId="{FE52EDB7-F587-3E4C-9765-3275C74E7847}" type="presParOf" srcId="{5107F4C8-FB5E-4344-A3DF-64AE3962AB1B}" destId="{DC0E99B5-FD53-4364-B4A4-632F45E0F7DC}" srcOrd="9" destOrd="0" presId="urn:microsoft.com/office/officeart/2005/8/layout/radial5"/>
    <dgm:cxn modelId="{A4094479-1860-5B4F-895D-BEE82D4F36DE}" type="presParOf" srcId="{DC0E99B5-FD53-4364-B4A4-632F45E0F7DC}" destId="{ECC6DF06-1798-47C5-830B-65CC79711F27}" srcOrd="0" destOrd="0" presId="urn:microsoft.com/office/officeart/2005/8/layout/radial5"/>
    <dgm:cxn modelId="{F74A9257-1B82-5545-8F70-9EFD79A2116F}" type="presParOf" srcId="{5107F4C8-FB5E-4344-A3DF-64AE3962AB1B}" destId="{5E2938A7-C172-4A2D-B31C-745F4AE00117}" srcOrd="10" destOrd="0" presId="urn:microsoft.com/office/officeart/2005/8/layout/radial5"/>
    <dgm:cxn modelId="{25175DF7-60BE-BA44-917B-589DD4FDAE27}" type="presParOf" srcId="{5107F4C8-FB5E-4344-A3DF-64AE3962AB1B}" destId="{D8DEA701-6088-4C1B-8045-2F787C9332C2}" srcOrd="11" destOrd="0" presId="urn:microsoft.com/office/officeart/2005/8/layout/radial5"/>
    <dgm:cxn modelId="{5B1794EA-8C04-F648-B424-9E26B58A8CB9}" type="presParOf" srcId="{D8DEA701-6088-4C1B-8045-2F787C9332C2}" destId="{482A2043-9543-4669-83E1-53B11B25D5E2}" srcOrd="0" destOrd="0" presId="urn:microsoft.com/office/officeart/2005/8/layout/radial5"/>
    <dgm:cxn modelId="{8EFC70E0-D677-7E48-9556-EB9677AF7189}" type="presParOf" srcId="{5107F4C8-FB5E-4344-A3DF-64AE3962AB1B}" destId="{D3A43CE0-3B37-4DFD-90BE-C15821D25CE9}"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9B8AA6-D052-4846-A0B7-186A23744BFE}" type="doc">
      <dgm:prSet loTypeId="urn:microsoft.com/office/officeart/2005/8/layout/vList6" loCatId="" qsTypeId="urn:microsoft.com/office/officeart/2005/8/quickstyle/simple4" qsCatId="simple" csTypeId="urn:microsoft.com/office/officeart/2005/8/colors/colorful1" csCatId="colorful" phldr="1"/>
      <dgm:spPr/>
      <dgm:t>
        <a:bodyPr/>
        <a:lstStyle/>
        <a:p>
          <a:endParaRPr lang="en-US"/>
        </a:p>
      </dgm:t>
    </dgm:pt>
    <dgm:pt modelId="{34D5C8B5-E517-2444-A2DF-A8BB8CC0A38B}">
      <dgm:prSet phldrT="[Text]" phldr="1"/>
      <dgm:spPr/>
      <dgm:t>
        <a:bodyPr/>
        <a:lstStyle/>
        <a:p>
          <a:endParaRPr lang="en-US" dirty="0"/>
        </a:p>
      </dgm:t>
    </dgm:pt>
    <dgm:pt modelId="{076D5D6E-E6C0-1A48-904A-165E7AA10FAC}" type="parTrans" cxnId="{435B96F7-C16D-DE43-9887-B3F0C510956C}">
      <dgm:prSet/>
      <dgm:spPr/>
      <dgm:t>
        <a:bodyPr/>
        <a:lstStyle/>
        <a:p>
          <a:endParaRPr lang="en-US"/>
        </a:p>
      </dgm:t>
    </dgm:pt>
    <dgm:pt modelId="{946542EB-92C8-6443-9A09-B3D50A0DB28E}" type="sibTrans" cxnId="{435B96F7-C16D-DE43-9887-B3F0C510956C}">
      <dgm:prSet/>
      <dgm:spPr/>
      <dgm:t>
        <a:bodyPr/>
        <a:lstStyle/>
        <a:p>
          <a:endParaRPr lang="en-US"/>
        </a:p>
      </dgm:t>
    </dgm:pt>
    <dgm:pt modelId="{FDC2E1C3-D013-5B47-8770-7B7EBCEADBC4}">
      <dgm:prSet phldrT="[Text]"/>
      <dgm:spPr/>
      <dgm:t>
        <a:bodyPr/>
        <a:lstStyle/>
        <a:p>
          <a:pPr marL="228600" lvl="1" indent="0" algn="ctr" defTabSz="1066800">
            <a:lnSpc>
              <a:spcPct val="90000"/>
            </a:lnSpc>
            <a:spcBef>
              <a:spcPct val="0"/>
            </a:spcBef>
            <a:spcAft>
              <a:spcPct val="15000"/>
            </a:spcAft>
            <a:buNone/>
          </a:pPr>
          <a:endParaRPr lang="en-US" dirty="0" smtClean="0"/>
        </a:p>
        <a:p>
          <a:pPr marL="228600" lvl="1" indent="0" algn="ctr" defTabSz="1066800">
            <a:lnSpc>
              <a:spcPct val="90000"/>
            </a:lnSpc>
            <a:spcBef>
              <a:spcPct val="0"/>
            </a:spcBef>
            <a:spcAft>
              <a:spcPct val="15000"/>
            </a:spcAft>
            <a:buNone/>
          </a:pPr>
          <a:r>
            <a:rPr lang="en-US" dirty="0" err="1" smtClean="0"/>
            <a:t>Nuestra</a:t>
          </a:r>
          <a:r>
            <a:rPr lang="en-US" dirty="0" smtClean="0"/>
            <a:t> gen</a:t>
          </a:r>
          <a:r>
            <a:rPr lang="es-ES" dirty="0" smtClean="0"/>
            <a:t>ética no nos determina.</a:t>
          </a:r>
          <a:endParaRPr lang="en-US" dirty="0"/>
        </a:p>
      </dgm:t>
    </dgm:pt>
    <dgm:pt modelId="{AA72595A-2383-E34A-8B3C-B2A5324F4A5B}" type="parTrans" cxnId="{6A4A5402-3337-294D-9566-C65334C675F1}">
      <dgm:prSet/>
      <dgm:spPr/>
      <dgm:t>
        <a:bodyPr/>
        <a:lstStyle/>
        <a:p>
          <a:endParaRPr lang="en-US"/>
        </a:p>
      </dgm:t>
    </dgm:pt>
    <dgm:pt modelId="{08ABBA8D-EFBF-4946-8E16-F49042F78FF1}" type="sibTrans" cxnId="{6A4A5402-3337-294D-9566-C65334C675F1}">
      <dgm:prSet/>
      <dgm:spPr/>
      <dgm:t>
        <a:bodyPr/>
        <a:lstStyle/>
        <a:p>
          <a:endParaRPr lang="en-US"/>
        </a:p>
      </dgm:t>
    </dgm:pt>
    <dgm:pt modelId="{CFF69559-20B5-C04A-9562-026C29FAADB3}" type="pres">
      <dgm:prSet presAssocID="{FC9B8AA6-D052-4846-A0B7-186A23744BFE}" presName="Name0" presStyleCnt="0">
        <dgm:presLayoutVars>
          <dgm:dir/>
          <dgm:animLvl val="lvl"/>
          <dgm:resizeHandles/>
        </dgm:presLayoutVars>
      </dgm:prSet>
      <dgm:spPr/>
      <dgm:t>
        <a:bodyPr/>
        <a:lstStyle/>
        <a:p>
          <a:endParaRPr lang="en-US"/>
        </a:p>
      </dgm:t>
    </dgm:pt>
    <dgm:pt modelId="{1D355863-3358-F741-95F4-1543493561CF}" type="pres">
      <dgm:prSet presAssocID="{34D5C8B5-E517-2444-A2DF-A8BB8CC0A38B}" presName="linNode" presStyleCnt="0"/>
      <dgm:spPr/>
    </dgm:pt>
    <dgm:pt modelId="{65398C94-D341-C34F-B750-0D1D12A916F5}" type="pres">
      <dgm:prSet presAssocID="{34D5C8B5-E517-2444-A2DF-A8BB8CC0A38B}" presName="parentShp" presStyleLbl="node1" presStyleIdx="0" presStyleCnt="1">
        <dgm:presLayoutVars>
          <dgm:bulletEnabled val="1"/>
        </dgm:presLayoutVars>
      </dgm:prSet>
      <dgm:spPr/>
      <dgm:t>
        <a:bodyPr/>
        <a:lstStyle/>
        <a:p>
          <a:endParaRPr lang="en-US"/>
        </a:p>
      </dgm:t>
    </dgm:pt>
    <dgm:pt modelId="{D41BE1D4-1694-0C47-A01B-C40690AB363D}" type="pres">
      <dgm:prSet presAssocID="{34D5C8B5-E517-2444-A2DF-A8BB8CC0A38B}" presName="childShp" presStyleLbl="bgAccFollowNode1" presStyleIdx="0" presStyleCnt="1">
        <dgm:presLayoutVars>
          <dgm:bulletEnabled val="1"/>
        </dgm:presLayoutVars>
      </dgm:prSet>
      <dgm:spPr/>
      <dgm:t>
        <a:bodyPr/>
        <a:lstStyle/>
        <a:p>
          <a:endParaRPr lang="en-US"/>
        </a:p>
      </dgm:t>
    </dgm:pt>
  </dgm:ptLst>
  <dgm:cxnLst>
    <dgm:cxn modelId="{5365E4D4-0572-FA44-806A-7196E80FDED5}" type="presOf" srcId="{FC9B8AA6-D052-4846-A0B7-186A23744BFE}" destId="{CFF69559-20B5-C04A-9562-026C29FAADB3}" srcOrd="0" destOrd="0" presId="urn:microsoft.com/office/officeart/2005/8/layout/vList6"/>
    <dgm:cxn modelId="{5B1E26E8-019B-F44D-884F-FC4BD1E751E4}" type="presOf" srcId="{34D5C8B5-E517-2444-A2DF-A8BB8CC0A38B}" destId="{65398C94-D341-C34F-B750-0D1D12A916F5}" srcOrd="0" destOrd="0" presId="urn:microsoft.com/office/officeart/2005/8/layout/vList6"/>
    <dgm:cxn modelId="{EF181F44-D89F-3141-A0B4-C182604E2971}" type="presOf" srcId="{FDC2E1C3-D013-5B47-8770-7B7EBCEADBC4}" destId="{D41BE1D4-1694-0C47-A01B-C40690AB363D}" srcOrd="0" destOrd="0" presId="urn:microsoft.com/office/officeart/2005/8/layout/vList6"/>
    <dgm:cxn modelId="{435B96F7-C16D-DE43-9887-B3F0C510956C}" srcId="{FC9B8AA6-D052-4846-A0B7-186A23744BFE}" destId="{34D5C8B5-E517-2444-A2DF-A8BB8CC0A38B}" srcOrd="0" destOrd="0" parTransId="{076D5D6E-E6C0-1A48-904A-165E7AA10FAC}" sibTransId="{946542EB-92C8-6443-9A09-B3D50A0DB28E}"/>
    <dgm:cxn modelId="{6A4A5402-3337-294D-9566-C65334C675F1}" srcId="{34D5C8B5-E517-2444-A2DF-A8BB8CC0A38B}" destId="{FDC2E1C3-D013-5B47-8770-7B7EBCEADBC4}" srcOrd="0" destOrd="0" parTransId="{AA72595A-2383-E34A-8B3C-B2A5324F4A5B}" sibTransId="{08ABBA8D-EFBF-4946-8E16-F49042F78FF1}"/>
    <dgm:cxn modelId="{764692BB-0CF8-CC4F-AB29-8DF3343429C5}" type="presParOf" srcId="{CFF69559-20B5-C04A-9562-026C29FAADB3}" destId="{1D355863-3358-F741-95F4-1543493561CF}" srcOrd="0" destOrd="0" presId="urn:microsoft.com/office/officeart/2005/8/layout/vList6"/>
    <dgm:cxn modelId="{5EF22DF0-1927-6B4C-AD13-C929055C3996}" type="presParOf" srcId="{1D355863-3358-F741-95F4-1543493561CF}" destId="{65398C94-D341-C34F-B750-0D1D12A916F5}" srcOrd="0" destOrd="0" presId="urn:microsoft.com/office/officeart/2005/8/layout/vList6"/>
    <dgm:cxn modelId="{AB3A17C6-6E98-2E44-983E-40E1E1FB2848}" type="presParOf" srcId="{1D355863-3358-F741-95F4-1543493561CF}" destId="{D41BE1D4-1694-0C47-A01B-C40690AB363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84CCA3-EE26-654D-BD53-79FA2E32B30F}" type="doc">
      <dgm:prSet loTypeId="urn:microsoft.com/office/officeart/2005/8/layout/vList2" loCatId="" qsTypeId="urn:microsoft.com/office/officeart/2005/8/quickstyle/simple4" qsCatId="simple" csTypeId="urn:microsoft.com/office/officeart/2005/8/colors/colorful1" csCatId="colorful" phldr="1"/>
      <dgm:spPr/>
      <dgm:t>
        <a:bodyPr/>
        <a:lstStyle/>
        <a:p>
          <a:endParaRPr lang="en-US"/>
        </a:p>
      </dgm:t>
    </dgm:pt>
    <dgm:pt modelId="{30CC1C47-55CD-7E42-928D-9CBFD7423D59}">
      <dgm:prSet phldrT="[Text]"/>
      <dgm:spPr/>
      <dgm:t>
        <a:bodyPr/>
        <a:lstStyle/>
        <a:p>
          <a:r>
            <a:rPr lang="en-US" dirty="0" smtClean="0"/>
            <a:t>Genera el </a:t>
          </a:r>
          <a:r>
            <a:rPr lang="en-US" dirty="0" err="1" smtClean="0"/>
            <a:t>mapa</a:t>
          </a:r>
          <a:r>
            <a:rPr lang="en-US" dirty="0" smtClean="0"/>
            <a:t> de </a:t>
          </a:r>
          <a:r>
            <a:rPr lang="en-US" dirty="0" err="1" smtClean="0"/>
            <a:t>las</a:t>
          </a:r>
          <a:r>
            <a:rPr lang="en-US" dirty="0" smtClean="0"/>
            <a:t> </a:t>
          </a:r>
          <a:r>
            <a:rPr lang="en-US" dirty="0" err="1" smtClean="0"/>
            <a:t>posibilidades</a:t>
          </a:r>
          <a:r>
            <a:rPr lang="en-US" dirty="0" smtClean="0"/>
            <a:t> </a:t>
          </a:r>
          <a:r>
            <a:rPr lang="en-US" dirty="0" err="1" smtClean="0"/>
            <a:t>que</a:t>
          </a:r>
          <a:r>
            <a:rPr lang="en-US" dirty="0" smtClean="0"/>
            <a:t> </a:t>
          </a:r>
          <a:r>
            <a:rPr lang="en-US" dirty="0" err="1" smtClean="0"/>
            <a:t>podemos</a:t>
          </a:r>
          <a:r>
            <a:rPr lang="en-US" dirty="0" smtClean="0"/>
            <a:t> </a:t>
          </a:r>
          <a:r>
            <a:rPr lang="en-US" dirty="0" err="1" smtClean="0"/>
            <a:t>enfrentar</a:t>
          </a:r>
          <a:r>
            <a:rPr lang="en-US" dirty="0" smtClean="0"/>
            <a:t> en </a:t>
          </a:r>
          <a:r>
            <a:rPr lang="en-US" dirty="0" err="1" smtClean="0"/>
            <a:t>nuestra</a:t>
          </a:r>
          <a:r>
            <a:rPr lang="en-US" dirty="0" smtClean="0"/>
            <a:t> vida.</a:t>
          </a:r>
          <a:r>
            <a:rPr lang="es-ES" dirty="0" smtClean="0"/>
            <a:t> </a:t>
          </a:r>
          <a:endParaRPr lang="en-US" dirty="0"/>
        </a:p>
      </dgm:t>
    </dgm:pt>
    <dgm:pt modelId="{D11A92F7-ACB2-174B-BCCA-BB191B7D821E}" type="parTrans" cxnId="{D0861618-523E-8245-AE72-94D8DC6AC539}">
      <dgm:prSet/>
      <dgm:spPr/>
      <dgm:t>
        <a:bodyPr/>
        <a:lstStyle/>
        <a:p>
          <a:endParaRPr lang="en-US"/>
        </a:p>
      </dgm:t>
    </dgm:pt>
    <dgm:pt modelId="{B9100771-4238-E047-AF70-BAC329198EEA}" type="sibTrans" cxnId="{D0861618-523E-8245-AE72-94D8DC6AC539}">
      <dgm:prSet/>
      <dgm:spPr/>
      <dgm:t>
        <a:bodyPr/>
        <a:lstStyle/>
        <a:p>
          <a:endParaRPr lang="en-US"/>
        </a:p>
      </dgm:t>
    </dgm:pt>
    <dgm:pt modelId="{7BBE3B0E-8A60-7A4F-839A-0CF2529C8C06}">
      <dgm:prSet phldrT="[Text]"/>
      <dgm:spPr/>
      <dgm:t>
        <a:bodyPr/>
        <a:lstStyle/>
        <a:p>
          <a:endParaRPr lang="en-US" dirty="0"/>
        </a:p>
      </dgm:t>
    </dgm:pt>
    <dgm:pt modelId="{854A56F2-171C-2D46-8A19-D3D064A3BAD5}" type="parTrans" cxnId="{11C01B29-FC7F-3641-A88C-5456C8A831B5}">
      <dgm:prSet/>
      <dgm:spPr/>
      <dgm:t>
        <a:bodyPr/>
        <a:lstStyle/>
        <a:p>
          <a:endParaRPr lang="en-US"/>
        </a:p>
      </dgm:t>
    </dgm:pt>
    <dgm:pt modelId="{87D43818-7282-6547-A1B7-9A27FBA8EBDD}" type="sibTrans" cxnId="{11C01B29-FC7F-3641-A88C-5456C8A831B5}">
      <dgm:prSet/>
      <dgm:spPr/>
      <dgm:t>
        <a:bodyPr/>
        <a:lstStyle/>
        <a:p>
          <a:endParaRPr lang="en-US"/>
        </a:p>
      </dgm:t>
    </dgm:pt>
    <dgm:pt modelId="{380CBE8B-2091-B440-BF3D-4AF31BB343BA}">
      <dgm:prSet/>
      <dgm:spPr/>
      <dgm:t>
        <a:bodyPr/>
        <a:lstStyle/>
        <a:p>
          <a:r>
            <a:rPr lang="es-ES" dirty="0" smtClean="0"/>
            <a:t>Tenemos la capacidad de moldear la expresión de nuestros genes.</a:t>
          </a:r>
          <a:endParaRPr lang="es-ES" dirty="0"/>
        </a:p>
      </dgm:t>
    </dgm:pt>
    <dgm:pt modelId="{9587EF22-6474-3F46-AE95-F3167A79173A}" type="parTrans" cxnId="{872D79A2-6E20-5449-BEE9-AE344E47B020}">
      <dgm:prSet/>
      <dgm:spPr/>
      <dgm:t>
        <a:bodyPr/>
        <a:lstStyle/>
        <a:p>
          <a:endParaRPr lang="en-US"/>
        </a:p>
      </dgm:t>
    </dgm:pt>
    <dgm:pt modelId="{96E34816-0E5B-4041-B18B-E436EC032607}" type="sibTrans" cxnId="{872D79A2-6E20-5449-BEE9-AE344E47B020}">
      <dgm:prSet/>
      <dgm:spPr/>
      <dgm:t>
        <a:bodyPr/>
        <a:lstStyle/>
        <a:p>
          <a:endParaRPr lang="en-US"/>
        </a:p>
      </dgm:t>
    </dgm:pt>
    <dgm:pt modelId="{0537219C-C072-8F45-874F-2FBFB88BC410}">
      <dgm:prSet phldrT="[Text]"/>
      <dgm:spPr/>
      <dgm:t>
        <a:bodyPr/>
        <a:lstStyle/>
        <a:p>
          <a:endParaRPr lang="en-US" dirty="0"/>
        </a:p>
      </dgm:t>
    </dgm:pt>
    <dgm:pt modelId="{D526BAB6-DD30-2545-9733-48C9A212E202}" type="parTrans" cxnId="{05796AFE-D4D3-E940-8AEA-8555CAE2D3BA}">
      <dgm:prSet/>
      <dgm:spPr/>
      <dgm:t>
        <a:bodyPr/>
        <a:lstStyle/>
        <a:p>
          <a:endParaRPr lang="en-US"/>
        </a:p>
      </dgm:t>
    </dgm:pt>
    <dgm:pt modelId="{8AA526C1-759E-5944-87A2-854DC6AA0D57}" type="sibTrans" cxnId="{05796AFE-D4D3-E940-8AEA-8555CAE2D3BA}">
      <dgm:prSet/>
      <dgm:spPr/>
      <dgm:t>
        <a:bodyPr/>
        <a:lstStyle/>
        <a:p>
          <a:endParaRPr lang="en-US"/>
        </a:p>
      </dgm:t>
    </dgm:pt>
    <dgm:pt modelId="{3F080317-9792-B94E-B59A-574C11FCF696}" type="pres">
      <dgm:prSet presAssocID="{3284CCA3-EE26-654D-BD53-79FA2E32B30F}" presName="linear" presStyleCnt="0">
        <dgm:presLayoutVars>
          <dgm:animLvl val="lvl"/>
          <dgm:resizeHandles val="exact"/>
        </dgm:presLayoutVars>
      </dgm:prSet>
      <dgm:spPr/>
      <dgm:t>
        <a:bodyPr/>
        <a:lstStyle/>
        <a:p>
          <a:endParaRPr lang="en-US"/>
        </a:p>
      </dgm:t>
    </dgm:pt>
    <dgm:pt modelId="{62A40853-C185-AF42-830F-184E5C927D65}" type="pres">
      <dgm:prSet presAssocID="{30CC1C47-55CD-7E42-928D-9CBFD7423D59}" presName="parentText" presStyleLbl="node1" presStyleIdx="0" presStyleCnt="1">
        <dgm:presLayoutVars>
          <dgm:chMax val="0"/>
          <dgm:bulletEnabled val="1"/>
        </dgm:presLayoutVars>
      </dgm:prSet>
      <dgm:spPr/>
      <dgm:t>
        <a:bodyPr/>
        <a:lstStyle/>
        <a:p>
          <a:endParaRPr lang="en-US"/>
        </a:p>
      </dgm:t>
    </dgm:pt>
    <dgm:pt modelId="{41416760-D98F-A542-8D4B-961B6A5F6D2C}" type="pres">
      <dgm:prSet presAssocID="{30CC1C47-55CD-7E42-928D-9CBFD7423D59}" presName="childText" presStyleLbl="revTx" presStyleIdx="0" presStyleCnt="1">
        <dgm:presLayoutVars>
          <dgm:bulletEnabled val="1"/>
        </dgm:presLayoutVars>
      </dgm:prSet>
      <dgm:spPr/>
      <dgm:t>
        <a:bodyPr/>
        <a:lstStyle/>
        <a:p>
          <a:endParaRPr lang="en-US"/>
        </a:p>
      </dgm:t>
    </dgm:pt>
  </dgm:ptLst>
  <dgm:cxnLst>
    <dgm:cxn modelId="{D0861618-523E-8245-AE72-94D8DC6AC539}" srcId="{3284CCA3-EE26-654D-BD53-79FA2E32B30F}" destId="{30CC1C47-55CD-7E42-928D-9CBFD7423D59}" srcOrd="0" destOrd="0" parTransId="{D11A92F7-ACB2-174B-BCCA-BB191B7D821E}" sibTransId="{B9100771-4238-E047-AF70-BAC329198EEA}"/>
    <dgm:cxn modelId="{742DBB83-8170-6049-8FBA-2F3785CFE974}" type="presOf" srcId="{0537219C-C072-8F45-874F-2FBFB88BC410}" destId="{41416760-D98F-A542-8D4B-961B6A5F6D2C}" srcOrd="0" destOrd="2" presId="urn:microsoft.com/office/officeart/2005/8/layout/vList2"/>
    <dgm:cxn modelId="{05796AFE-D4D3-E940-8AEA-8555CAE2D3BA}" srcId="{30CC1C47-55CD-7E42-928D-9CBFD7423D59}" destId="{0537219C-C072-8F45-874F-2FBFB88BC410}" srcOrd="2" destOrd="0" parTransId="{D526BAB6-DD30-2545-9733-48C9A212E202}" sibTransId="{8AA526C1-759E-5944-87A2-854DC6AA0D57}"/>
    <dgm:cxn modelId="{7BF083A9-9788-664F-893F-39F7CDE74EC8}" type="presOf" srcId="{3284CCA3-EE26-654D-BD53-79FA2E32B30F}" destId="{3F080317-9792-B94E-B59A-574C11FCF696}" srcOrd="0" destOrd="0" presId="urn:microsoft.com/office/officeart/2005/8/layout/vList2"/>
    <dgm:cxn modelId="{699A1C71-0EAA-9D4A-ABC4-C063890C5FCB}" type="presOf" srcId="{7BBE3B0E-8A60-7A4F-839A-0CF2529C8C06}" destId="{41416760-D98F-A542-8D4B-961B6A5F6D2C}" srcOrd="0" destOrd="0" presId="urn:microsoft.com/office/officeart/2005/8/layout/vList2"/>
    <dgm:cxn modelId="{872D79A2-6E20-5449-BEE9-AE344E47B020}" srcId="{30CC1C47-55CD-7E42-928D-9CBFD7423D59}" destId="{380CBE8B-2091-B440-BF3D-4AF31BB343BA}" srcOrd="1" destOrd="0" parTransId="{9587EF22-6474-3F46-AE95-F3167A79173A}" sibTransId="{96E34816-0E5B-4041-B18B-E436EC032607}"/>
    <dgm:cxn modelId="{5F3FB128-7379-0A4E-B447-E22068D2FBC3}" type="presOf" srcId="{380CBE8B-2091-B440-BF3D-4AF31BB343BA}" destId="{41416760-D98F-A542-8D4B-961B6A5F6D2C}" srcOrd="0" destOrd="1" presId="urn:microsoft.com/office/officeart/2005/8/layout/vList2"/>
    <dgm:cxn modelId="{F642BC62-9CFF-C040-BD12-FADDBC3485F9}" type="presOf" srcId="{30CC1C47-55CD-7E42-928D-9CBFD7423D59}" destId="{62A40853-C185-AF42-830F-184E5C927D65}" srcOrd="0" destOrd="0" presId="urn:microsoft.com/office/officeart/2005/8/layout/vList2"/>
    <dgm:cxn modelId="{11C01B29-FC7F-3641-A88C-5456C8A831B5}" srcId="{30CC1C47-55CD-7E42-928D-9CBFD7423D59}" destId="{7BBE3B0E-8A60-7A4F-839A-0CF2529C8C06}" srcOrd="0" destOrd="0" parTransId="{854A56F2-171C-2D46-8A19-D3D064A3BAD5}" sibTransId="{87D43818-7282-6547-A1B7-9A27FBA8EBDD}"/>
    <dgm:cxn modelId="{334480C7-1631-AD40-B4AF-AC47074CC941}" type="presParOf" srcId="{3F080317-9792-B94E-B59A-574C11FCF696}" destId="{62A40853-C185-AF42-830F-184E5C927D65}" srcOrd="0" destOrd="0" presId="urn:microsoft.com/office/officeart/2005/8/layout/vList2"/>
    <dgm:cxn modelId="{5D65A9A8-3C82-AD43-B86E-4960D81DCB4C}" type="presParOf" srcId="{3F080317-9792-B94E-B59A-574C11FCF696}" destId="{41416760-D98F-A542-8D4B-961B6A5F6D2C}"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9B8AA6-D052-4846-A0B7-186A23744BFE}" type="doc">
      <dgm:prSet loTypeId="urn:microsoft.com/office/officeart/2005/8/layout/vList6" loCatId="" qsTypeId="urn:microsoft.com/office/officeart/2005/8/quickstyle/simple4" qsCatId="simple" csTypeId="urn:microsoft.com/office/officeart/2005/8/colors/colorful3" csCatId="colorful" phldr="1"/>
      <dgm:spPr/>
      <dgm:t>
        <a:bodyPr/>
        <a:lstStyle/>
        <a:p>
          <a:endParaRPr lang="en-US"/>
        </a:p>
      </dgm:t>
    </dgm:pt>
    <dgm:pt modelId="{B8412331-8CD9-1B4F-9413-BBA43C2750A1}">
      <dgm:prSet phldrT="[Text]" phldr="1"/>
      <dgm:spPr/>
      <dgm:t>
        <a:bodyPr/>
        <a:lstStyle/>
        <a:p>
          <a:endParaRPr lang="en-US"/>
        </a:p>
      </dgm:t>
    </dgm:pt>
    <dgm:pt modelId="{414276B1-17D4-FC40-89E2-26EB92C52A52}" type="parTrans" cxnId="{DEC88E59-F472-7548-826D-4901804396C3}">
      <dgm:prSet/>
      <dgm:spPr/>
      <dgm:t>
        <a:bodyPr/>
        <a:lstStyle/>
        <a:p>
          <a:endParaRPr lang="en-US"/>
        </a:p>
      </dgm:t>
    </dgm:pt>
    <dgm:pt modelId="{E51F3451-9735-7347-B055-8F741BEDDC58}" type="sibTrans" cxnId="{DEC88E59-F472-7548-826D-4901804396C3}">
      <dgm:prSet/>
      <dgm:spPr/>
      <dgm:t>
        <a:bodyPr/>
        <a:lstStyle/>
        <a:p>
          <a:endParaRPr lang="en-US"/>
        </a:p>
      </dgm:t>
    </dgm:pt>
    <dgm:pt modelId="{C7AD2360-2C9C-4D4D-B358-0666872BF6EA}">
      <dgm:prSet phldrT="[Text]"/>
      <dgm:spPr/>
      <dgm:t>
        <a:bodyPr/>
        <a:lstStyle/>
        <a:p>
          <a:pPr marL="228600" lvl="1" indent="0" algn="ctr" defTabSz="1155700">
            <a:lnSpc>
              <a:spcPct val="90000"/>
            </a:lnSpc>
            <a:spcBef>
              <a:spcPct val="0"/>
            </a:spcBef>
            <a:spcAft>
              <a:spcPct val="15000"/>
            </a:spcAft>
            <a:buNone/>
          </a:pPr>
          <a:endParaRPr lang="es-CR" b="0" dirty="0" smtClean="0"/>
        </a:p>
        <a:p>
          <a:pPr marL="228600" lvl="1" indent="0" algn="ctr" defTabSz="1155700">
            <a:lnSpc>
              <a:spcPct val="90000"/>
            </a:lnSpc>
            <a:spcBef>
              <a:spcPct val="0"/>
            </a:spcBef>
            <a:spcAft>
              <a:spcPct val="15000"/>
            </a:spcAft>
            <a:buNone/>
          </a:pPr>
          <a:r>
            <a:rPr lang="es-CR" b="0" dirty="0" smtClean="0"/>
            <a:t>Tenemos la libertad de cambiar nuestra expresión genética y de 2 generaciones.</a:t>
          </a:r>
          <a:endParaRPr lang="en-US" b="0" dirty="0"/>
        </a:p>
      </dgm:t>
    </dgm:pt>
    <dgm:pt modelId="{838B2BE3-068C-1643-AF9E-A705B0B811D8}" type="parTrans" cxnId="{279852C4-1C9F-304D-BDD0-77B3BD4B7BC6}">
      <dgm:prSet/>
      <dgm:spPr/>
      <dgm:t>
        <a:bodyPr/>
        <a:lstStyle/>
        <a:p>
          <a:endParaRPr lang="en-US"/>
        </a:p>
      </dgm:t>
    </dgm:pt>
    <dgm:pt modelId="{B7D885BB-F876-4D4D-A9D3-CC13491AA86C}" type="sibTrans" cxnId="{279852C4-1C9F-304D-BDD0-77B3BD4B7BC6}">
      <dgm:prSet/>
      <dgm:spPr/>
      <dgm:t>
        <a:bodyPr/>
        <a:lstStyle/>
        <a:p>
          <a:endParaRPr lang="en-US"/>
        </a:p>
      </dgm:t>
    </dgm:pt>
    <dgm:pt modelId="{CFF69559-20B5-C04A-9562-026C29FAADB3}" type="pres">
      <dgm:prSet presAssocID="{FC9B8AA6-D052-4846-A0B7-186A23744BFE}" presName="Name0" presStyleCnt="0">
        <dgm:presLayoutVars>
          <dgm:dir/>
          <dgm:animLvl val="lvl"/>
          <dgm:resizeHandles/>
        </dgm:presLayoutVars>
      </dgm:prSet>
      <dgm:spPr/>
      <dgm:t>
        <a:bodyPr/>
        <a:lstStyle/>
        <a:p>
          <a:endParaRPr lang="en-US"/>
        </a:p>
      </dgm:t>
    </dgm:pt>
    <dgm:pt modelId="{46357E1B-BE44-AE4B-B354-CF3743761304}" type="pres">
      <dgm:prSet presAssocID="{B8412331-8CD9-1B4F-9413-BBA43C2750A1}" presName="linNode" presStyleCnt="0"/>
      <dgm:spPr/>
      <dgm:t>
        <a:bodyPr/>
        <a:lstStyle/>
        <a:p>
          <a:endParaRPr lang="en-US"/>
        </a:p>
      </dgm:t>
    </dgm:pt>
    <dgm:pt modelId="{D17B1023-F236-A84C-9D4F-07C8780D14E7}" type="pres">
      <dgm:prSet presAssocID="{B8412331-8CD9-1B4F-9413-BBA43C2750A1}" presName="parentShp" presStyleLbl="node1" presStyleIdx="0" presStyleCnt="1">
        <dgm:presLayoutVars>
          <dgm:bulletEnabled val="1"/>
        </dgm:presLayoutVars>
      </dgm:prSet>
      <dgm:spPr/>
      <dgm:t>
        <a:bodyPr/>
        <a:lstStyle/>
        <a:p>
          <a:endParaRPr lang="en-US"/>
        </a:p>
      </dgm:t>
    </dgm:pt>
    <dgm:pt modelId="{F244B39D-808F-984C-8A09-02FADF7D49EA}" type="pres">
      <dgm:prSet presAssocID="{B8412331-8CD9-1B4F-9413-BBA43C2750A1}" presName="childShp" presStyleLbl="bgAccFollowNode1" presStyleIdx="0" presStyleCnt="1">
        <dgm:presLayoutVars>
          <dgm:bulletEnabled val="1"/>
        </dgm:presLayoutVars>
      </dgm:prSet>
      <dgm:spPr/>
      <dgm:t>
        <a:bodyPr/>
        <a:lstStyle/>
        <a:p>
          <a:endParaRPr lang="en-US"/>
        </a:p>
      </dgm:t>
    </dgm:pt>
  </dgm:ptLst>
  <dgm:cxnLst>
    <dgm:cxn modelId="{B4A53724-94E9-B045-85A6-33FE62B7AE80}" type="presOf" srcId="{C7AD2360-2C9C-4D4D-B358-0666872BF6EA}" destId="{F244B39D-808F-984C-8A09-02FADF7D49EA}" srcOrd="0" destOrd="0" presId="urn:microsoft.com/office/officeart/2005/8/layout/vList6"/>
    <dgm:cxn modelId="{DEC88E59-F472-7548-826D-4901804396C3}" srcId="{FC9B8AA6-D052-4846-A0B7-186A23744BFE}" destId="{B8412331-8CD9-1B4F-9413-BBA43C2750A1}" srcOrd="0" destOrd="0" parTransId="{414276B1-17D4-FC40-89E2-26EB92C52A52}" sibTransId="{E51F3451-9735-7347-B055-8F741BEDDC58}"/>
    <dgm:cxn modelId="{12C2F14D-1E8C-9846-935B-EE783122874A}" type="presOf" srcId="{FC9B8AA6-D052-4846-A0B7-186A23744BFE}" destId="{CFF69559-20B5-C04A-9562-026C29FAADB3}" srcOrd="0" destOrd="0" presId="urn:microsoft.com/office/officeart/2005/8/layout/vList6"/>
    <dgm:cxn modelId="{279852C4-1C9F-304D-BDD0-77B3BD4B7BC6}" srcId="{B8412331-8CD9-1B4F-9413-BBA43C2750A1}" destId="{C7AD2360-2C9C-4D4D-B358-0666872BF6EA}" srcOrd="0" destOrd="0" parTransId="{838B2BE3-068C-1643-AF9E-A705B0B811D8}" sibTransId="{B7D885BB-F876-4D4D-A9D3-CC13491AA86C}"/>
    <dgm:cxn modelId="{F1CC67BF-633B-5042-9F4B-A4E731775680}" type="presOf" srcId="{B8412331-8CD9-1B4F-9413-BBA43C2750A1}" destId="{D17B1023-F236-A84C-9D4F-07C8780D14E7}" srcOrd="0" destOrd="0" presId="urn:microsoft.com/office/officeart/2005/8/layout/vList6"/>
    <dgm:cxn modelId="{244DFCDF-2189-014A-8F5F-78D68ECF7A14}" type="presParOf" srcId="{CFF69559-20B5-C04A-9562-026C29FAADB3}" destId="{46357E1B-BE44-AE4B-B354-CF3743761304}" srcOrd="0" destOrd="0" presId="urn:microsoft.com/office/officeart/2005/8/layout/vList6"/>
    <dgm:cxn modelId="{D2351012-5539-804D-A685-0ADDCDBB3147}" type="presParOf" srcId="{46357E1B-BE44-AE4B-B354-CF3743761304}" destId="{D17B1023-F236-A84C-9D4F-07C8780D14E7}" srcOrd="0" destOrd="0" presId="urn:microsoft.com/office/officeart/2005/8/layout/vList6"/>
    <dgm:cxn modelId="{ED2E15C8-3EA7-AA46-AAAC-DCA635C05C4F}" type="presParOf" srcId="{46357E1B-BE44-AE4B-B354-CF3743761304}" destId="{F244B39D-808F-984C-8A09-02FADF7D49EA}" srcOrd="1" destOrd="0" presId="urn:microsoft.com/office/officeart/2005/8/layout/v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84CCA3-EE26-654D-BD53-79FA2E32B30F}" type="doc">
      <dgm:prSet loTypeId="urn:microsoft.com/office/officeart/2005/8/layout/vList2" loCatId="" qsTypeId="urn:microsoft.com/office/officeart/2005/8/quickstyle/simple4" qsCatId="simple" csTypeId="urn:microsoft.com/office/officeart/2005/8/colors/colorful3" csCatId="colorful" phldr="1"/>
      <dgm:spPr/>
      <dgm:t>
        <a:bodyPr/>
        <a:lstStyle/>
        <a:p>
          <a:endParaRPr lang="en-US"/>
        </a:p>
      </dgm:t>
    </dgm:pt>
    <dgm:pt modelId="{6BC34602-791E-4747-9609-A0035ADE75A1}">
      <dgm:prSet phldrT="[Text]"/>
      <dgm:spPr/>
      <dgm:t>
        <a:bodyPr/>
        <a:lstStyle/>
        <a:p>
          <a:r>
            <a:rPr lang="en-US" dirty="0" err="1" smtClean="0"/>
            <a:t>Decisiones</a:t>
          </a:r>
          <a:r>
            <a:rPr lang="en-US" dirty="0" smtClean="0"/>
            <a:t> </a:t>
          </a:r>
          <a:r>
            <a:rPr lang="en-US" dirty="0" err="1" smtClean="0"/>
            <a:t>acerca</a:t>
          </a:r>
          <a:r>
            <a:rPr lang="en-US" dirty="0" smtClean="0"/>
            <a:t> de alimentaci</a:t>
          </a:r>
          <a:r>
            <a:rPr lang="es-ES" dirty="0" smtClean="0"/>
            <a:t>ón y movimiento.</a:t>
          </a:r>
          <a:endParaRPr lang="en-US" dirty="0"/>
        </a:p>
      </dgm:t>
    </dgm:pt>
    <dgm:pt modelId="{6083ECC1-F1FB-8846-9E8D-9DB83D04C9BE}" type="parTrans" cxnId="{618A55E1-66BF-D946-8BDF-DEE7CDB76C73}">
      <dgm:prSet/>
      <dgm:spPr/>
      <dgm:t>
        <a:bodyPr/>
        <a:lstStyle/>
        <a:p>
          <a:endParaRPr lang="en-US"/>
        </a:p>
      </dgm:t>
    </dgm:pt>
    <dgm:pt modelId="{92AB7447-834E-804D-8D64-3A4E72E33D84}" type="sibTrans" cxnId="{618A55E1-66BF-D946-8BDF-DEE7CDB76C73}">
      <dgm:prSet/>
      <dgm:spPr/>
      <dgm:t>
        <a:bodyPr/>
        <a:lstStyle/>
        <a:p>
          <a:endParaRPr lang="en-US"/>
        </a:p>
      </dgm:t>
    </dgm:pt>
    <dgm:pt modelId="{C7DD9B55-C7F5-2A4A-AB63-ACF93F89995F}">
      <dgm:prSet phldrT="[Text]"/>
      <dgm:spPr/>
      <dgm:t>
        <a:bodyPr/>
        <a:lstStyle/>
        <a:p>
          <a:r>
            <a:rPr lang="en-US" dirty="0" err="1" smtClean="0"/>
            <a:t>Manejo</a:t>
          </a:r>
          <a:r>
            <a:rPr lang="en-US" dirty="0" smtClean="0"/>
            <a:t> del </a:t>
          </a:r>
          <a:r>
            <a:rPr lang="en-US" dirty="0" err="1" smtClean="0"/>
            <a:t>estr</a:t>
          </a:r>
          <a:r>
            <a:rPr lang="es-ES" dirty="0" smtClean="0"/>
            <a:t>és.</a:t>
          </a:r>
        </a:p>
        <a:p>
          <a:r>
            <a:rPr lang="es-ES" dirty="0" smtClean="0"/>
            <a:t>Ambiente.</a:t>
          </a:r>
          <a:endParaRPr lang="en-US" dirty="0"/>
        </a:p>
      </dgm:t>
    </dgm:pt>
    <dgm:pt modelId="{76C9BCCF-B435-D24D-8C26-E44197BB4B1A}" type="parTrans" cxnId="{E07297BD-02A2-A74D-A2C3-C8B9E2BB7957}">
      <dgm:prSet/>
      <dgm:spPr/>
      <dgm:t>
        <a:bodyPr/>
        <a:lstStyle/>
        <a:p>
          <a:endParaRPr lang="en-US"/>
        </a:p>
      </dgm:t>
    </dgm:pt>
    <dgm:pt modelId="{13ABE0E3-9C5A-D044-B16D-11335FB9CB45}" type="sibTrans" cxnId="{E07297BD-02A2-A74D-A2C3-C8B9E2BB7957}">
      <dgm:prSet/>
      <dgm:spPr/>
      <dgm:t>
        <a:bodyPr/>
        <a:lstStyle/>
        <a:p>
          <a:endParaRPr lang="en-US"/>
        </a:p>
      </dgm:t>
    </dgm:pt>
    <dgm:pt modelId="{3F080317-9792-B94E-B59A-574C11FCF696}" type="pres">
      <dgm:prSet presAssocID="{3284CCA3-EE26-654D-BD53-79FA2E32B30F}" presName="linear" presStyleCnt="0">
        <dgm:presLayoutVars>
          <dgm:animLvl val="lvl"/>
          <dgm:resizeHandles val="exact"/>
        </dgm:presLayoutVars>
      </dgm:prSet>
      <dgm:spPr/>
      <dgm:t>
        <a:bodyPr/>
        <a:lstStyle/>
        <a:p>
          <a:endParaRPr lang="en-US"/>
        </a:p>
      </dgm:t>
    </dgm:pt>
    <dgm:pt modelId="{94F76A93-1953-F24C-B341-CB4EAFBB19DE}" type="pres">
      <dgm:prSet presAssocID="{6BC34602-791E-4747-9609-A0035ADE75A1}" presName="parentText" presStyleLbl="node1" presStyleIdx="0" presStyleCnt="1">
        <dgm:presLayoutVars>
          <dgm:chMax val="0"/>
          <dgm:bulletEnabled val="1"/>
        </dgm:presLayoutVars>
      </dgm:prSet>
      <dgm:spPr/>
      <dgm:t>
        <a:bodyPr/>
        <a:lstStyle/>
        <a:p>
          <a:endParaRPr lang="en-US"/>
        </a:p>
      </dgm:t>
    </dgm:pt>
    <dgm:pt modelId="{1CF60FE3-853E-924D-B8E5-01E002803A6D}" type="pres">
      <dgm:prSet presAssocID="{6BC34602-791E-4747-9609-A0035ADE75A1}" presName="childText" presStyleLbl="revTx" presStyleIdx="0" presStyleCnt="1">
        <dgm:presLayoutVars>
          <dgm:bulletEnabled val="1"/>
        </dgm:presLayoutVars>
      </dgm:prSet>
      <dgm:spPr/>
      <dgm:t>
        <a:bodyPr/>
        <a:lstStyle/>
        <a:p>
          <a:endParaRPr lang="en-US"/>
        </a:p>
      </dgm:t>
    </dgm:pt>
  </dgm:ptLst>
  <dgm:cxnLst>
    <dgm:cxn modelId="{618A55E1-66BF-D946-8BDF-DEE7CDB76C73}" srcId="{3284CCA3-EE26-654D-BD53-79FA2E32B30F}" destId="{6BC34602-791E-4747-9609-A0035ADE75A1}" srcOrd="0" destOrd="0" parTransId="{6083ECC1-F1FB-8846-9E8D-9DB83D04C9BE}" sibTransId="{92AB7447-834E-804D-8D64-3A4E72E33D84}"/>
    <dgm:cxn modelId="{FD0DAB19-1339-4A4D-98CE-FEBB9867D571}" type="presOf" srcId="{C7DD9B55-C7F5-2A4A-AB63-ACF93F89995F}" destId="{1CF60FE3-853E-924D-B8E5-01E002803A6D}" srcOrd="0" destOrd="0" presId="urn:microsoft.com/office/officeart/2005/8/layout/vList2"/>
    <dgm:cxn modelId="{ED6FA98D-6300-9946-98AA-1AE5E7ACCE7B}" type="presOf" srcId="{6BC34602-791E-4747-9609-A0035ADE75A1}" destId="{94F76A93-1953-F24C-B341-CB4EAFBB19DE}" srcOrd="0" destOrd="0" presId="urn:microsoft.com/office/officeart/2005/8/layout/vList2"/>
    <dgm:cxn modelId="{4B35B94C-4A0A-BB4F-B681-7C1683A6FA42}" type="presOf" srcId="{3284CCA3-EE26-654D-BD53-79FA2E32B30F}" destId="{3F080317-9792-B94E-B59A-574C11FCF696}" srcOrd="0" destOrd="0" presId="urn:microsoft.com/office/officeart/2005/8/layout/vList2"/>
    <dgm:cxn modelId="{E07297BD-02A2-A74D-A2C3-C8B9E2BB7957}" srcId="{6BC34602-791E-4747-9609-A0035ADE75A1}" destId="{C7DD9B55-C7F5-2A4A-AB63-ACF93F89995F}" srcOrd="0" destOrd="0" parTransId="{76C9BCCF-B435-D24D-8C26-E44197BB4B1A}" sibTransId="{13ABE0E3-9C5A-D044-B16D-11335FB9CB45}"/>
    <dgm:cxn modelId="{3AE83C1C-720F-7C4E-B7EA-9EFF8AAB6569}" type="presParOf" srcId="{3F080317-9792-B94E-B59A-574C11FCF696}" destId="{94F76A93-1953-F24C-B341-CB4EAFBB19DE}" srcOrd="0" destOrd="0" presId="urn:microsoft.com/office/officeart/2005/8/layout/vList2"/>
    <dgm:cxn modelId="{8D72C442-F2AA-3247-95FA-1E590BA43F0E}" type="presParOf" srcId="{3F080317-9792-B94E-B59A-574C11FCF696}" destId="{1CF60FE3-853E-924D-B8E5-01E002803A6D}" srcOrd="1"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A56C19-2AC2-8A4D-9710-1CD8E8BCD60D}" type="doc">
      <dgm:prSet loTypeId="urn:microsoft.com/office/officeart/2008/layout/AccentedPicture" loCatId="list" qsTypeId="urn:microsoft.com/office/officeart/2005/8/quickstyle/simple4" qsCatId="simple" csTypeId="urn:microsoft.com/office/officeart/2005/8/colors/accent1_2" csCatId="accent1" phldr="1"/>
      <dgm:spPr/>
      <dgm:t>
        <a:bodyPr/>
        <a:lstStyle/>
        <a:p>
          <a:endParaRPr lang="es-ES_tradnl"/>
        </a:p>
      </dgm:t>
    </dgm:pt>
    <dgm:pt modelId="{A59E5107-D4F5-6844-B0D3-180321817224}">
      <dgm:prSet/>
      <dgm:spPr/>
      <dgm:t>
        <a:bodyPr/>
        <a:lstStyle/>
        <a:p>
          <a:endParaRPr lang="es-ES_tradnl"/>
        </a:p>
      </dgm:t>
    </dgm:pt>
    <dgm:pt modelId="{24814259-8424-0049-B282-0BBEE80E0B28}" type="parTrans" cxnId="{F9D32729-37E4-714F-9C5B-05D7C50DB9BD}">
      <dgm:prSet/>
      <dgm:spPr/>
      <dgm:t>
        <a:bodyPr/>
        <a:lstStyle/>
        <a:p>
          <a:endParaRPr lang="es-ES_tradnl"/>
        </a:p>
      </dgm:t>
    </dgm:pt>
    <dgm:pt modelId="{A17F43D0-4C89-8B4F-AADF-65B38EFADE8B}" type="sibTrans" cxnId="{F9D32729-37E4-714F-9C5B-05D7C50DB9B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t>
        <a:bodyPr/>
        <a:lstStyle/>
        <a:p>
          <a:endParaRPr lang="es-ES_tradnl"/>
        </a:p>
      </dgm:t>
    </dgm:pt>
    <dgm:pt modelId="{CA6023AE-0B53-1543-AC18-A4C2E3421D87}">
      <dgm:prSet phldrT="[Text]" custT="1"/>
      <dgm:spPr/>
      <dgm:t>
        <a:bodyPr/>
        <a:lstStyle/>
        <a:p>
          <a:r>
            <a:rPr lang="es-ES_tradnl" sz="2400" dirty="0" smtClean="0"/>
            <a:t>Es </a:t>
          </a:r>
          <a:r>
            <a:rPr lang="es-ES" sz="2400" dirty="0" smtClean="0"/>
            <a:t>única para cada individuo. </a:t>
          </a:r>
          <a:endParaRPr lang="es-ES_tradnl" sz="2400" dirty="0"/>
        </a:p>
      </dgm:t>
    </dgm:pt>
    <dgm:pt modelId="{ACF83F73-3942-C647-A5F5-27E0B0BDF376}" type="parTrans" cxnId="{BDE3DF7F-F4FC-A34E-96D3-8C01EDE85CB4}">
      <dgm:prSet/>
      <dgm:spPr/>
      <dgm:t>
        <a:bodyPr/>
        <a:lstStyle/>
        <a:p>
          <a:endParaRPr lang="es-ES_tradnl"/>
        </a:p>
      </dgm:t>
    </dgm:pt>
    <dgm:pt modelId="{680A607E-63A3-634D-B405-EFC548B1E9ED}" type="sibTrans" cxnId="{BDE3DF7F-F4FC-A34E-96D3-8C01EDE85CB4}">
      <dgm:prSet/>
      <dgm:spPr/>
      <dgm:t>
        <a:bodyPr/>
        <a:lstStyle/>
        <a:p>
          <a:endParaRPr lang="es-ES_tradnl"/>
        </a:p>
      </dgm:t>
    </dgm:pt>
    <dgm:pt modelId="{396C486F-2538-624D-934C-A18B79E473E5}">
      <dgm:prSet phldrT="[Text]" custT="1"/>
      <dgm:spPr/>
      <dgm:t>
        <a:bodyPr/>
        <a:lstStyle/>
        <a:p>
          <a:r>
            <a:rPr lang="es-ES_tradnl" sz="2400" dirty="0" smtClean="0"/>
            <a:t>100 trillones de bacterias (10-30x)</a:t>
          </a:r>
          <a:endParaRPr lang="es-ES_tradnl" sz="2400" dirty="0"/>
        </a:p>
      </dgm:t>
    </dgm:pt>
    <dgm:pt modelId="{43DF9F59-6A09-7445-957A-FCF8349BE041}" type="parTrans" cxnId="{D68C36AC-F097-854C-B670-C86DF35C3359}">
      <dgm:prSet/>
      <dgm:spPr/>
      <dgm:t>
        <a:bodyPr/>
        <a:lstStyle/>
        <a:p>
          <a:endParaRPr lang="es-ES_tradnl"/>
        </a:p>
      </dgm:t>
    </dgm:pt>
    <dgm:pt modelId="{9AA2B845-FFA3-0D4F-AE24-0FC082FBDD6E}" type="sibTrans" cxnId="{D68C36AC-F097-854C-B670-C86DF35C3359}">
      <dgm:prSet/>
      <dgm:spPr/>
      <dgm:t>
        <a:bodyPr/>
        <a:lstStyle/>
        <a:p>
          <a:endParaRPr lang="es-ES_tradnl"/>
        </a:p>
      </dgm:t>
    </dgm:pt>
    <dgm:pt modelId="{A272D418-5F64-8248-A292-13F248595630}">
      <dgm:prSet phldrT="[Text]" custT="1"/>
      <dgm:spPr/>
      <dgm:t>
        <a:bodyPr/>
        <a:lstStyle/>
        <a:p>
          <a:r>
            <a:rPr lang="es-ES_tradnl" sz="2400" dirty="0" smtClean="0"/>
            <a:t>1000s de especies</a:t>
          </a:r>
          <a:endParaRPr lang="es-ES_tradnl" sz="2400" dirty="0"/>
        </a:p>
      </dgm:t>
    </dgm:pt>
    <dgm:pt modelId="{A407CC3C-2F05-8540-897D-6710F80B47D0}" type="parTrans" cxnId="{811370B8-4E58-934E-AF58-ADDD18AE3E57}">
      <dgm:prSet/>
      <dgm:spPr/>
      <dgm:t>
        <a:bodyPr/>
        <a:lstStyle/>
        <a:p>
          <a:endParaRPr lang="es-ES_tradnl"/>
        </a:p>
      </dgm:t>
    </dgm:pt>
    <dgm:pt modelId="{0AEA1ACA-C0EB-D14F-952F-BD2BFEDF76A8}" type="sibTrans" cxnId="{811370B8-4E58-934E-AF58-ADDD18AE3E57}">
      <dgm:prSet/>
      <dgm:spPr/>
      <dgm:t>
        <a:bodyPr/>
        <a:lstStyle/>
        <a:p>
          <a:endParaRPr lang="es-ES_tradnl"/>
        </a:p>
      </dgm:t>
    </dgm:pt>
    <dgm:pt modelId="{EF216B52-560E-5948-BFAB-4A929EBCDDF7}">
      <dgm:prSet custT="1"/>
      <dgm:spPr/>
      <dgm:t>
        <a:bodyPr/>
        <a:lstStyle/>
        <a:p>
          <a:r>
            <a:rPr lang="es-ES_tradnl" sz="2400" dirty="0" smtClean="0"/>
            <a:t>Tres</a:t>
          </a:r>
          <a:r>
            <a:rPr lang="es-ES_tradnl" sz="2400" baseline="0" dirty="0" smtClean="0"/>
            <a:t> millones de genes (150x)</a:t>
          </a:r>
          <a:endParaRPr lang="es-ES_tradnl" sz="2400" dirty="0"/>
        </a:p>
      </dgm:t>
    </dgm:pt>
    <dgm:pt modelId="{64911FE3-64A2-5940-8F21-977CC4F39AF4}" type="parTrans" cxnId="{59CC435B-E638-2A46-849D-84906001ED5F}">
      <dgm:prSet/>
      <dgm:spPr/>
      <dgm:t>
        <a:bodyPr/>
        <a:lstStyle/>
        <a:p>
          <a:endParaRPr lang="es-ES_tradnl"/>
        </a:p>
      </dgm:t>
    </dgm:pt>
    <dgm:pt modelId="{CB698F23-DFA4-174E-9F36-245C6E8CFE8E}" type="sibTrans" cxnId="{59CC435B-E638-2A46-849D-84906001ED5F}">
      <dgm:prSet/>
      <dgm:spPr/>
      <dgm:t>
        <a:bodyPr/>
        <a:lstStyle/>
        <a:p>
          <a:endParaRPr lang="es-ES_tradnl"/>
        </a:p>
      </dgm:t>
    </dgm:pt>
    <dgm:pt modelId="{85C4A127-6D4E-CD48-A1BA-9C98AB0C8B10}">
      <dgm:prSet phldrT="[Text]" custT="1"/>
      <dgm:spPr/>
      <dgm:t>
        <a:bodyPr/>
        <a:lstStyle/>
        <a:p>
          <a:r>
            <a:rPr lang="es-ES_tradnl" sz="2400" dirty="0" smtClean="0"/>
            <a:t>Pesa cerca de 2 kg</a:t>
          </a:r>
          <a:endParaRPr lang="es-ES_tradnl" sz="2400" dirty="0"/>
        </a:p>
      </dgm:t>
    </dgm:pt>
    <dgm:pt modelId="{FA2B1D39-4C00-AA42-829A-D03E8470A841}" type="parTrans" cxnId="{7F310738-917B-264E-A1EA-20DFF762155B}">
      <dgm:prSet/>
      <dgm:spPr/>
      <dgm:t>
        <a:bodyPr/>
        <a:lstStyle/>
        <a:p>
          <a:endParaRPr lang="es-ES_tradnl"/>
        </a:p>
      </dgm:t>
    </dgm:pt>
    <dgm:pt modelId="{B5D834A0-640C-584C-9324-F9E6116815DA}" type="sibTrans" cxnId="{7F310738-917B-264E-A1EA-20DFF762155B}">
      <dgm:prSet/>
      <dgm:spPr/>
      <dgm:t>
        <a:bodyPr/>
        <a:lstStyle/>
        <a:p>
          <a:endParaRPr lang="es-ES_tradnl"/>
        </a:p>
      </dgm:t>
    </dgm:pt>
    <dgm:pt modelId="{5BCB6572-0EF9-CA43-8A43-5DEA2FB5B131}" type="pres">
      <dgm:prSet presAssocID="{61A56C19-2AC2-8A4D-9710-1CD8E8BCD60D}" presName="Name0" presStyleCnt="0">
        <dgm:presLayoutVars>
          <dgm:dir/>
        </dgm:presLayoutVars>
      </dgm:prSet>
      <dgm:spPr/>
      <dgm:t>
        <a:bodyPr/>
        <a:lstStyle/>
        <a:p>
          <a:endParaRPr lang="es-ES_tradnl"/>
        </a:p>
      </dgm:t>
    </dgm:pt>
    <dgm:pt modelId="{140D88E7-3B47-184B-AF6D-CA791216B46A}" type="pres">
      <dgm:prSet presAssocID="{A17F43D0-4C89-8B4F-AADF-65B38EFADE8B}" presName="picture_1" presStyleLbl="bgImgPlace1" presStyleIdx="0" presStyleCnt="1"/>
      <dgm:spPr/>
      <dgm:t>
        <a:bodyPr/>
        <a:lstStyle/>
        <a:p>
          <a:endParaRPr lang="es-ES_tradnl"/>
        </a:p>
      </dgm:t>
    </dgm:pt>
    <dgm:pt modelId="{5C01CD72-ED3B-2F45-AE35-B2D8D6353AE9}" type="pres">
      <dgm:prSet presAssocID="{A59E5107-D4F5-6844-B0D3-180321817224}" presName="text_1" presStyleLbl="node1" presStyleIdx="0" presStyleCnt="0">
        <dgm:presLayoutVars>
          <dgm:bulletEnabled val="1"/>
        </dgm:presLayoutVars>
      </dgm:prSet>
      <dgm:spPr/>
      <dgm:t>
        <a:bodyPr/>
        <a:lstStyle/>
        <a:p>
          <a:endParaRPr lang="es-ES_tradnl"/>
        </a:p>
      </dgm:t>
    </dgm:pt>
    <dgm:pt modelId="{1A2DFD1F-DE61-6C48-AE5E-C6EDC5A1B297}" type="pres">
      <dgm:prSet presAssocID="{61A56C19-2AC2-8A4D-9710-1CD8E8BCD60D}" presName="linV" presStyleCnt="0"/>
      <dgm:spPr/>
    </dgm:pt>
    <dgm:pt modelId="{07A76D1F-4504-EE4D-B0D2-EE59B39B3EAD}" type="pres">
      <dgm:prSet presAssocID="{CA6023AE-0B53-1543-AC18-A4C2E3421D87}" presName="pair" presStyleCnt="0"/>
      <dgm:spPr/>
    </dgm:pt>
    <dgm:pt modelId="{18277820-E3E7-774D-A813-72B1252917F3}" type="pres">
      <dgm:prSet presAssocID="{CA6023AE-0B53-1543-AC18-A4C2E3421D87}" presName="spaceH" presStyleLbl="node1" presStyleIdx="0" presStyleCnt="0"/>
      <dgm:spPr/>
    </dgm:pt>
    <dgm:pt modelId="{153FCE53-34CF-E84A-A66A-3C4D9236D18B}" type="pres">
      <dgm:prSet presAssocID="{CA6023AE-0B53-1543-AC18-A4C2E3421D87}" presName="desPictures" presStyleLbl="alignImgPlace1" presStyleIdx="0" presStyleCnt="5"/>
      <dgm:spPr/>
    </dgm:pt>
    <dgm:pt modelId="{17C4DC1B-8727-DC4C-8771-36F969EA1B77}" type="pres">
      <dgm:prSet presAssocID="{CA6023AE-0B53-1543-AC18-A4C2E3421D87}" presName="desTextWrapper" presStyleCnt="0"/>
      <dgm:spPr/>
    </dgm:pt>
    <dgm:pt modelId="{123B2F8C-0CA7-0344-BE73-01EF4167C6E4}" type="pres">
      <dgm:prSet presAssocID="{CA6023AE-0B53-1543-AC18-A4C2E3421D87}" presName="desText" presStyleLbl="revTx" presStyleIdx="0" presStyleCnt="5" custScaleX="174661">
        <dgm:presLayoutVars>
          <dgm:bulletEnabled val="1"/>
        </dgm:presLayoutVars>
      </dgm:prSet>
      <dgm:spPr/>
      <dgm:t>
        <a:bodyPr/>
        <a:lstStyle/>
        <a:p>
          <a:endParaRPr lang="es-ES_tradnl"/>
        </a:p>
      </dgm:t>
    </dgm:pt>
    <dgm:pt modelId="{BAF18F80-B42C-8342-9AAF-942C9773443A}" type="pres">
      <dgm:prSet presAssocID="{680A607E-63A3-634D-B405-EFC548B1E9ED}" presName="spaceV" presStyleCnt="0"/>
      <dgm:spPr/>
    </dgm:pt>
    <dgm:pt modelId="{D6C7A520-E675-7448-9BE6-76E21C502D0F}" type="pres">
      <dgm:prSet presAssocID="{396C486F-2538-624D-934C-A18B79E473E5}" presName="pair" presStyleCnt="0"/>
      <dgm:spPr/>
    </dgm:pt>
    <dgm:pt modelId="{0995C277-AE8D-F74B-AB8F-227A04B052FB}" type="pres">
      <dgm:prSet presAssocID="{396C486F-2538-624D-934C-A18B79E473E5}" presName="spaceH" presStyleLbl="node1" presStyleIdx="0" presStyleCnt="0"/>
      <dgm:spPr/>
    </dgm:pt>
    <dgm:pt modelId="{1DA06E3C-A0A2-6E47-90DB-0573728580F3}" type="pres">
      <dgm:prSet presAssocID="{396C486F-2538-624D-934C-A18B79E473E5}" presName="desPictures" presStyleLbl="alignImgPlace1" presStyleIdx="1" presStyleCnt="5"/>
      <dgm:spPr/>
    </dgm:pt>
    <dgm:pt modelId="{591366D4-5FD0-F545-A0F5-94BFA39A6B7B}" type="pres">
      <dgm:prSet presAssocID="{396C486F-2538-624D-934C-A18B79E473E5}" presName="desTextWrapper" presStyleCnt="0"/>
      <dgm:spPr/>
    </dgm:pt>
    <dgm:pt modelId="{295DBD8A-6EDE-4149-8214-BC6FD580541E}" type="pres">
      <dgm:prSet presAssocID="{396C486F-2538-624D-934C-A18B79E473E5}" presName="desText" presStyleLbl="revTx" presStyleIdx="1" presStyleCnt="5" custScaleX="185141">
        <dgm:presLayoutVars>
          <dgm:bulletEnabled val="1"/>
        </dgm:presLayoutVars>
      </dgm:prSet>
      <dgm:spPr/>
      <dgm:t>
        <a:bodyPr/>
        <a:lstStyle/>
        <a:p>
          <a:endParaRPr lang="es-ES_tradnl"/>
        </a:p>
      </dgm:t>
    </dgm:pt>
    <dgm:pt modelId="{5995538B-F661-AF46-8B0A-14ECD88E77C8}" type="pres">
      <dgm:prSet presAssocID="{9AA2B845-FFA3-0D4F-AE24-0FC082FBDD6E}" presName="spaceV" presStyleCnt="0"/>
      <dgm:spPr/>
    </dgm:pt>
    <dgm:pt modelId="{8EE80ACE-61BA-E646-B702-D97E5F7D2701}" type="pres">
      <dgm:prSet presAssocID="{EF216B52-560E-5948-BFAB-4A929EBCDDF7}" presName="pair" presStyleCnt="0"/>
      <dgm:spPr/>
    </dgm:pt>
    <dgm:pt modelId="{FB70697E-5194-AA46-81F4-3F629DA3DB7A}" type="pres">
      <dgm:prSet presAssocID="{EF216B52-560E-5948-BFAB-4A929EBCDDF7}" presName="spaceH" presStyleLbl="node1" presStyleIdx="0" presStyleCnt="0"/>
      <dgm:spPr/>
    </dgm:pt>
    <dgm:pt modelId="{FDDE4A17-3956-044E-8B5E-101921C7F9CF}" type="pres">
      <dgm:prSet presAssocID="{EF216B52-560E-5948-BFAB-4A929EBCDDF7}" presName="desPictures" presStyleLbl="alignImgPlace1" presStyleIdx="2" presStyleCnt="5"/>
      <dgm:spPr/>
    </dgm:pt>
    <dgm:pt modelId="{A29577E4-422A-5443-AB31-75813F23345D}" type="pres">
      <dgm:prSet presAssocID="{EF216B52-560E-5948-BFAB-4A929EBCDDF7}" presName="desTextWrapper" presStyleCnt="0"/>
      <dgm:spPr/>
    </dgm:pt>
    <dgm:pt modelId="{A81F962D-6850-2243-95FA-DDC2379179A7}" type="pres">
      <dgm:prSet presAssocID="{EF216B52-560E-5948-BFAB-4A929EBCDDF7}" presName="desText" presStyleLbl="revTx" presStyleIdx="2" presStyleCnt="5" custScaleX="141264">
        <dgm:presLayoutVars>
          <dgm:bulletEnabled val="1"/>
        </dgm:presLayoutVars>
      </dgm:prSet>
      <dgm:spPr/>
      <dgm:t>
        <a:bodyPr/>
        <a:lstStyle/>
        <a:p>
          <a:endParaRPr lang="es-ES_tradnl"/>
        </a:p>
      </dgm:t>
    </dgm:pt>
    <dgm:pt modelId="{899E30A3-226F-474F-8F7B-0D0BAFE4ED75}" type="pres">
      <dgm:prSet presAssocID="{CB698F23-DFA4-174E-9F36-245C6E8CFE8E}" presName="spaceV" presStyleCnt="0"/>
      <dgm:spPr/>
    </dgm:pt>
    <dgm:pt modelId="{180A4073-E34C-4B42-90C6-1FCDB4AAE667}" type="pres">
      <dgm:prSet presAssocID="{A272D418-5F64-8248-A292-13F248595630}" presName="pair" presStyleCnt="0"/>
      <dgm:spPr/>
    </dgm:pt>
    <dgm:pt modelId="{3FB098D2-4A58-8442-81EA-470A9AA592DD}" type="pres">
      <dgm:prSet presAssocID="{A272D418-5F64-8248-A292-13F248595630}" presName="spaceH" presStyleLbl="node1" presStyleIdx="0" presStyleCnt="0"/>
      <dgm:spPr/>
    </dgm:pt>
    <dgm:pt modelId="{7F479C0B-64A4-0B44-802C-AC6E7ACB92FE}" type="pres">
      <dgm:prSet presAssocID="{A272D418-5F64-8248-A292-13F248595630}" presName="desPictures" presStyleLbl="alignImgPlace1" presStyleIdx="3" presStyleCnt="5"/>
      <dgm:spPr/>
    </dgm:pt>
    <dgm:pt modelId="{573198FD-0962-0A44-99CF-7C9698525631}" type="pres">
      <dgm:prSet presAssocID="{A272D418-5F64-8248-A292-13F248595630}" presName="desTextWrapper" presStyleCnt="0"/>
      <dgm:spPr/>
    </dgm:pt>
    <dgm:pt modelId="{3AFCD78B-00C2-EF43-AC88-9A7B2F833124}" type="pres">
      <dgm:prSet presAssocID="{A272D418-5F64-8248-A292-13F248595630}" presName="desText" presStyleLbl="revTx" presStyleIdx="3" presStyleCnt="5">
        <dgm:presLayoutVars>
          <dgm:bulletEnabled val="1"/>
        </dgm:presLayoutVars>
      </dgm:prSet>
      <dgm:spPr/>
      <dgm:t>
        <a:bodyPr/>
        <a:lstStyle/>
        <a:p>
          <a:endParaRPr lang="es-ES_tradnl"/>
        </a:p>
      </dgm:t>
    </dgm:pt>
    <dgm:pt modelId="{317BA133-C16E-B240-8629-9932700BC126}" type="pres">
      <dgm:prSet presAssocID="{0AEA1ACA-C0EB-D14F-952F-BD2BFEDF76A8}" presName="spaceV" presStyleCnt="0"/>
      <dgm:spPr/>
    </dgm:pt>
    <dgm:pt modelId="{66E19259-15FF-CC49-B4A6-D83FB09451A7}" type="pres">
      <dgm:prSet presAssocID="{85C4A127-6D4E-CD48-A1BA-9C98AB0C8B10}" presName="pair" presStyleCnt="0"/>
      <dgm:spPr/>
    </dgm:pt>
    <dgm:pt modelId="{A3688526-79E2-FF4A-8004-4C269AA71600}" type="pres">
      <dgm:prSet presAssocID="{85C4A127-6D4E-CD48-A1BA-9C98AB0C8B10}" presName="spaceH" presStyleLbl="node1" presStyleIdx="0" presStyleCnt="0"/>
      <dgm:spPr/>
    </dgm:pt>
    <dgm:pt modelId="{1832F6F4-C3A8-FD47-9F9D-DF15A4CF8703}" type="pres">
      <dgm:prSet presAssocID="{85C4A127-6D4E-CD48-A1BA-9C98AB0C8B10}" presName="desPictures" presStyleLbl="alignImgPlace1" presStyleIdx="4" presStyleCnt="5"/>
      <dgm:spPr/>
    </dgm:pt>
    <dgm:pt modelId="{B60C6653-6F99-CF44-807D-F5CC7981C4B2}" type="pres">
      <dgm:prSet presAssocID="{85C4A127-6D4E-CD48-A1BA-9C98AB0C8B10}" presName="desTextWrapper" presStyleCnt="0"/>
      <dgm:spPr/>
    </dgm:pt>
    <dgm:pt modelId="{4BC877E1-3E2C-124F-8D12-1A8CE7527DF8}" type="pres">
      <dgm:prSet presAssocID="{85C4A127-6D4E-CD48-A1BA-9C98AB0C8B10}" presName="desText" presStyleLbl="revTx" presStyleIdx="4" presStyleCnt="5">
        <dgm:presLayoutVars>
          <dgm:bulletEnabled val="1"/>
        </dgm:presLayoutVars>
      </dgm:prSet>
      <dgm:spPr/>
      <dgm:t>
        <a:bodyPr/>
        <a:lstStyle/>
        <a:p>
          <a:endParaRPr lang="es-ES_tradnl"/>
        </a:p>
      </dgm:t>
    </dgm:pt>
    <dgm:pt modelId="{474308B1-A56D-3C4A-B7AB-C404D9E9E6A2}" type="pres">
      <dgm:prSet presAssocID="{61A56C19-2AC2-8A4D-9710-1CD8E8BCD60D}" presName="maxNode" presStyleCnt="0"/>
      <dgm:spPr/>
    </dgm:pt>
    <dgm:pt modelId="{C218D117-7BD1-0144-A550-7477387CF354}" type="pres">
      <dgm:prSet presAssocID="{61A56C19-2AC2-8A4D-9710-1CD8E8BCD60D}" presName="Name33" presStyleCnt="0"/>
      <dgm:spPr/>
    </dgm:pt>
  </dgm:ptLst>
  <dgm:cxnLst>
    <dgm:cxn modelId="{9DAAB46E-8712-164D-A73F-7895575B87F2}" type="presOf" srcId="{396C486F-2538-624D-934C-A18B79E473E5}" destId="{295DBD8A-6EDE-4149-8214-BC6FD580541E}" srcOrd="0" destOrd="0" presId="urn:microsoft.com/office/officeart/2008/layout/AccentedPicture"/>
    <dgm:cxn modelId="{90470329-D996-4C4B-B11C-46C8670BB77D}" type="presOf" srcId="{CA6023AE-0B53-1543-AC18-A4C2E3421D87}" destId="{123B2F8C-0CA7-0344-BE73-01EF4167C6E4}" srcOrd="0" destOrd="0" presId="urn:microsoft.com/office/officeart/2008/layout/AccentedPicture"/>
    <dgm:cxn modelId="{76599039-F079-9B4B-A21A-578E328B974D}" type="presOf" srcId="{A17F43D0-4C89-8B4F-AADF-65B38EFADE8B}" destId="{140D88E7-3B47-184B-AF6D-CA791216B46A}" srcOrd="0" destOrd="0" presId="urn:microsoft.com/office/officeart/2008/layout/AccentedPicture"/>
    <dgm:cxn modelId="{59CC435B-E638-2A46-849D-84906001ED5F}" srcId="{61A56C19-2AC2-8A4D-9710-1CD8E8BCD60D}" destId="{EF216B52-560E-5948-BFAB-4A929EBCDDF7}" srcOrd="3" destOrd="0" parTransId="{64911FE3-64A2-5940-8F21-977CC4F39AF4}" sibTransId="{CB698F23-DFA4-174E-9F36-245C6E8CFE8E}"/>
    <dgm:cxn modelId="{0262FF9B-C704-7749-B4B0-8AD81E64E8D1}" type="presOf" srcId="{A59E5107-D4F5-6844-B0D3-180321817224}" destId="{5C01CD72-ED3B-2F45-AE35-B2D8D6353AE9}" srcOrd="0" destOrd="0" presId="urn:microsoft.com/office/officeart/2008/layout/AccentedPicture"/>
    <dgm:cxn modelId="{F9D32729-37E4-714F-9C5B-05D7C50DB9BD}" srcId="{61A56C19-2AC2-8A4D-9710-1CD8E8BCD60D}" destId="{A59E5107-D4F5-6844-B0D3-180321817224}" srcOrd="0" destOrd="0" parTransId="{24814259-8424-0049-B282-0BBEE80E0B28}" sibTransId="{A17F43D0-4C89-8B4F-AADF-65B38EFADE8B}"/>
    <dgm:cxn modelId="{811370B8-4E58-934E-AF58-ADDD18AE3E57}" srcId="{61A56C19-2AC2-8A4D-9710-1CD8E8BCD60D}" destId="{A272D418-5F64-8248-A292-13F248595630}" srcOrd="4" destOrd="0" parTransId="{A407CC3C-2F05-8540-897D-6710F80B47D0}" sibTransId="{0AEA1ACA-C0EB-D14F-952F-BD2BFEDF76A8}"/>
    <dgm:cxn modelId="{B6DB116C-72C0-8A42-96C9-7C4E4C52E75F}" type="presOf" srcId="{85C4A127-6D4E-CD48-A1BA-9C98AB0C8B10}" destId="{4BC877E1-3E2C-124F-8D12-1A8CE7527DF8}" srcOrd="0" destOrd="0" presId="urn:microsoft.com/office/officeart/2008/layout/AccentedPicture"/>
    <dgm:cxn modelId="{8196B5F4-4CC5-2D42-B46F-8397DB973AA7}" type="presOf" srcId="{61A56C19-2AC2-8A4D-9710-1CD8E8BCD60D}" destId="{5BCB6572-0EF9-CA43-8A43-5DEA2FB5B131}" srcOrd="0" destOrd="0" presId="urn:microsoft.com/office/officeart/2008/layout/AccentedPicture"/>
    <dgm:cxn modelId="{BDE3DF7F-F4FC-A34E-96D3-8C01EDE85CB4}" srcId="{61A56C19-2AC2-8A4D-9710-1CD8E8BCD60D}" destId="{CA6023AE-0B53-1543-AC18-A4C2E3421D87}" srcOrd="1" destOrd="0" parTransId="{ACF83F73-3942-C647-A5F5-27E0B0BDF376}" sibTransId="{680A607E-63A3-634D-B405-EFC548B1E9ED}"/>
    <dgm:cxn modelId="{552DF1B5-9B08-C64D-AB18-0C0C86188AF9}" type="presOf" srcId="{A272D418-5F64-8248-A292-13F248595630}" destId="{3AFCD78B-00C2-EF43-AC88-9A7B2F833124}" srcOrd="0" destOrd="0" presId="urn:microsoft.com/office/officeart/2008/layout/AccentedPicture"/>
    <dgm:cxn modelId="{7F310738-917B-264E-A1EA-20DFF762155B}" srcId="{61A56C19-2AC2-8A4D-9710-1CD8E8BCD60D}" destId="{85C4A127-6D4E-CD48-A1BA-9C98AB0C8B10}" srcOrd="5" destOrd="0" parTransId="{FA2B1D39-4C00-AA42-829A-D03E8470A841}" sibTransId="{B5D834A0-640C-584C-9324-F9E6116815DA}"/>
    <dgm:cxn modelId="{D68C36AC-F097-854C-B670-C86DF35C3359}" srcId="{61A56C19-2AC2-8A4D-9710-1CD8E8BCD60D}" destId="{396C486F-2538-624D-934C-A18B79E473E5}" srcOrd="2" destOrd="0" parTransId="{43DF9F59-6A09-7445-957A-FCF8349BE041}" sibTransId="{9AA2B845-FFA3-0D4F-AE24-0FC082FBDD6E}"/>
    <dgm:cxn modelId="{98086057-CE1E-C740-A72F-78E7AEFB4E98}" type="presOf" srcId="{EF216B52-560E-5948-BFAB-4A929EBCDDF7}" destId="{A81F962D-6850-2243-95FA-DDC2379179A7}" srcOrd="0" destOrd="0" presId="urn:microsoft.com/office/officeart/2008/layout/AccentedPicture"/>
    <dgm:cxn modelId="{100AB6F6-E80C-024E-87E3-34CA70FA2D11}" type="presParOf" srcId="{5BCB6572-0EF9-CA43-8A43-5DEA2FB5B131}" destId="{140D88E7-3B47-184B-AF6D-CA791216B46A}" srcOrd="0" destOrd="0" presId="urn:microsoft.com/office/officeart/2008/layout/AccentedPicture"/>
    <dgm:cxn modelId="{8AF291B2-8ACB-1446-8169-A313B7C51C41}" type="presParOf" srcId="{5BCB6572-0EF9-CA43-8A43-5DEA2FB5B131}" destId="{5C01CD72-ED3B-2F45-AE35-B2D8D6353AE9}" srcOrd="1" destOrd="0" presId="urn:microsoft.com/office/officeart/2008/layout/AccentedPicture"/>
    <dgm:cxn modelId="{72C2C8A8-0029-534F-A33A-1133CB54F890}" type="presParOf" srcId="{5BCB6572-0EF9-CA43-8A43-5DEA2FB5B131}" destId="{1A2DFD1F-DE61-6C48-AE5E-C6EDC5A1B297}" srcOrd="2" destOrd="0" presId="urn:microsoft.com/office/officeart/2008/layout/AccentedPicture"/>
    <dgm:cxn modelId="{7300529A-75FB-1C47-9BFD-5FEE8666D454}" type="presParOf" srcId="{1A2DFD1F-DE61-6C48-AE5E-C6EDC5A1B297}" destId="{07A76D1F-4504-EE4D-B0D2-EE59B39B3EAD}" srcOrd="0" destOrd="0" presId="urn:microsoft.com/office/officeart/2008/layout/AccentedPicture"/>
    <dgm:cxn modelId="{DFE20126-FEE6-8747-A5D2-5DD5627D7795}" type="presParOf" srcId="{07A76D1F-4504-EE4D-B0D2-EE59B39B3EAD}" destId="{18277820-E3E7-774D-A813-72B1252917F3}" srcOrd="0" destOrd="0" presId="urn:microsoft.com/office/officeart/2008/layout/AccentedPicture"/>
    <dgm:cxn modelId="{A92C6A05-80A7-4641-9DC4-5CD6DC0EAFED}" type="presParOf" srcId="{07A76D1F-4504-EE4D-B0D2-EE59B39B3EAD}" destId="{153FCE53-34CF-E84A-A66A-3C4D9236D18B}" srcOrd="1" destOrd="0" presId="urn:microsoft.com/office/officeart/2008/layout/AccentedPicture"/>
    <dgm:cxn modelId="{A3146D15-88D3-DB42-9FA0-775ADC27963E}" type="presParOf" srcId="{07A76D1F-4504-EE4D-B0D2-EE59B39B3EAD}" destId="{17C4DC1B-8727-DC4C-8771-36F969EA1B77}" srcOrd="2" destOrd="0" presId="urn:microsoft.com/office/officeart/2008/layout/AccentedPicture"/>
    <dgm:cxn modelId="{D2B61C59-0CC7-DF4C-BD0B-15CBD72DBE01}" type="presParOf" srcId="{17C4DC1B-8727-DC4C-8771-36F969EA1B77}" destId="{123B2F8C-0CA7-0344-BE73-01EF4167C6E4}" srcOrd="0" destOrd="0" presId="urn:microsoft.com/office/officeart/2008/layout/AccentedPicture"/>
    <dgm:cxn modelId="{B2B7FE04-71F6-5048-A63E-F14D980703CD}" type="presParOf" srcId="{1A2DFD1F-DE61-6C48-AE5E-C6EDC5A1B297}" destId="{BAF18F80-B42C-8342-9AAF-942C9773443A}" srcOrd="1" destOrd="0" presId="urn:microsoft.com/office/officeart/2008/layout/AccentedPicture"/>
    <dgm:cxn modelId="{814FC96F-F379-F44D-ADAD-4010748AFE37}" type="presParOf" srcId="{1A2DFD1F-DE61-6C48-AE5E-C6EDC5A1B297}" destId="{D6C7A520-E675-7448-9BE6-76E21C502D0F}" srcOrd="2" destOrd="0" presId="urn:microsoft.com/office/officeart/2008/layout/AccentedPicture"/>
    <dgm:cxn modelId="{A4F56ED9-182A-0443-8393-F143FA8FD734}" type="presParOf" srcId="{D6C7A520-E675-7448-9BE6-76E21C502D0F}" destId="{0995C277-AE8D-F74B-AB8F-227A04B052FB}" srcOrd="0" destOrd="0" presId="urn:microsoft.com/office/officeart/2008/layout/AccentedPicture"/>
    <dgm:cxn modelId="{D837443B-F318-2846-A5A6-8134A872CC0E}" type="presParOf" srcId="{D6C7A520-E675-7448-9BE6-76E21C502D0F}" destId="{1DA06E3C-A0A2-6E47-90DB-0573728580F3}" srcOrd="1" destOrd="0" presId="urn:microsoft.com/office/officeart/2008/layout/AccentedPicture"/>
    <dgm:cxn modelId="{AF73EE5E-5255-0942-B2DB-9C5666BD4198}" type="presParOf" srcId="{D6C7A520-E675-7448-9BE6-76E21C502D0F}" destId="{591366D4-5FD0-F545-A0F5-94BFA39A6B7B}" srcOrd="2" destOrd="0" presId="urn:microsoft.com/office/officeart/2008/layout/AccentedPicture"/>
    <dgm:cxn modelId="{9F2ECE2D-7B22-6348-9061-273A5888CA2B}" type="presParOf" srcId="{591366D4-5FD0-F545-A0F5-94BFA39A6B7B}" destId="{295DBD8A-6EDE-4149-8214-BC6FD580541E}" srcOrd="0" destOrd="0" presId="urn:microsoft.com/office/officeart/2008/layout/AccentedPicture"/>
    <dgm:cxn modelId="{6ADE353F-6EB4-5B46-9625-3042F1CA5F70}" type="presParOf" srcId="{1A2DFD1F-DE61-6C48-AE5E-C6EDC5A1B297}" destId="{5995538B-F661-AF46-8B0A-14ECD88E77C8}" srcOrd="3" destOrd="0" presId="urn:microsoft.com/office/officeart/2008/layout/AccentedPicture"/>
    <dgm:cxn modelId="{BC823D80-8C50-A747-8639-8642F7787E6D}" type="presParOf" srcId="{1A2DFD1F-DE61-6C48-AE5E-C6EDC5A1B297}" destId="{8EE80ACE-61BA-E646-B702-D97E5F7D2701}" srcOrd="4" destOrd="0" presId="urn:microsoft.com/office/officeart/2008/layout/AccentedPicture"/>
    <dgm:cxn modelId="{9186B9B1-CB95-D34E-B9B1-EC7435CA0114}" type="presParOf" srcId="{8EE80ACE-61BA-E646-B702-D97E5F7D2701}" destId="{FB70697E-5194-AA46-81F4-3F629DA3DB7A}" srcOrd="0" destOrd="0" presId="urn:microsoft.com/office/officeart/2008/layout/AccentedPicture"/>
    <dgm:cxn modelId="{6022E74E-7205-AD40-BEA5-E72CCA792230}" type="presParOf" srcId="{8EE80ACE-61BA-E646-B702-D97E5F7D2701}" destId="{FDDE4A17-3956-044E-8B5E-101921C7F9CF}" srcOrd="1" destOrd="0" presId="urn:microsoft.com/office/officeart/2008/layout/AccentedPicture"/>
    <dgm:cxn modelId="{778E0BA0-BF10-834A-BE24-D2ED843C0638}" type="presParOf" srcId="{8EE80ACE-61BA-E646-B702-D97E5F7D2701}" destId="{A29577E4-422A-5443-AB31-75813F23345D}" srcOrd="2" destOrd="0" presId="urn:microsoft.com/office/officeart/2008/layout/AccentedPicture"/>
    <dgm:cxn modelId="{D2BF56B3-BC94-204D-B505-D1622A37CFD2}" type="presParOf" srcId="{A29577E4-422A-5443-AB31-75813F23345D}" destId="{A81F962D-6850-2243-95FA-DDC2379179A7}" srcOrd="0" destOrd="0" presId="urn:microsoft.com/office/officeart/2008/layout/AccentedPicture"/>
    <dgm:cxn modelId="{AB71A98B-A7CC-2347-A702-F50B9200C757}" type="presParOf" srcId="{1A2DFD1F-DE61-6C48-AE5E-C6EDC5A1B297}" destId="{899E30A3-226F-474F-8F7B-0D0BAFE4ED75}" srcOrd="5" destOrd="0" presId="urn:microsoft.com/office/officeart/2008/layout/AccentedPicture"/>
    <dgm:cxn modelId="{79AE6F5E-79E3-ED4D-80E1-6618A4A7FE06}" type="presParOf" srcId="{1A2DFD1F-DE61-6C48-AE5E-C6EDC5A1B297}" destId="{180A4073-E34C-4B42-90C6-1FCDB4AAE667}" srcOrd="6" destOrd="0" presId="urn:microsoft.com/office/officeart/2008/layout/AccentedPicture"/>
    <dgm:cxn modelId="{722B7376-3411-1F48-86A7-BE1FCC1ABAB5}" type="presParOf" srcId="{180A4073-E34C-4B42-90C6-1FCDB4AAE667}" destId="{3FB098D2-4A58-8442-81EA-470A9AA592DD}" srcOrd="0" destOrd="0" presId="urn:microsoft.com/office/officeart/2008/layout/AccentedPicture"/>
    <dgm:cxn modelId="{E97C638F-CE6B-8D44-AA20-6F9F5F90132B}" type="presParOf" srcId="{180A4073-E34C-4B42-90C6-1FCDB4AAE667}" destId="{7F479C0B-64A4-0B44-802C-AC6E7ACB92FE}" srcOrd="1" destOrd="0" presId="urn:microsoft.com/office/officeart/2008/layout/AccentedPicture"/>
    <dgm:cxn modelId="{C3D2CBE1-333B-FD47-AF61-BDC20551B05F}" type="presParOf" srcId="{180A4073-E34C-4B42-90C6-1FCDB4AAE667}" destId="{573198FD-0962-0A44-99CF-7C9698525631}" srcOrd="2" destOrd="0" presId="urn:microsoft.com/office/officeart/2008/layout/AccentedPicture"/>
    <dgm:cxn modelId="{783B7909-6242-974B-AF87-7722DAC9C896}" type="presParOf" srcId="{573198FD-0962-0A44-99CF-7C9698525631}" destId="{3AFCD78B-00C2-EF43-AC88-9A7B2F833124}" srcOrd="0" destOrd="0" presId="urn:microsoft.com/office/officeart/2008/layout/AccentedPicture"/>
    <dgm:cxn modelId="{0EB28881-696B-1240-85F6-4EC501747DBD}" type="presParOf" srcId="{1A2DFD1F-DE61-6C48-AE5E-C6EDC5A1B297}" destId="{317BA133-C16E-B240-8629-9932700BC126}" srcOrd="7" destOrd="0" presId="urn:microsoft.com/office/officeart/2008/layout/AccentedPicture"/>
    <dgm:cxn modelId="{F5BB318D-A817-484A-90EB-07B102373575}" type="presParOf" srcId="{1A2DFD1F-DE61-6C48-AE5E-C6EDC5A1B297}" destId="{66E19259-15FF-CC49-B4A6-D83FB09451A7}" srcOrd="8" destOrd="0" presId="urn:microsoft.com/office/officeart/2008/layout/AccentedPicture"/>
    <dgm:cxn modelId="{E7E2EC24-97DF-6E46-8084-DA82D2545AB5}" type="presParOf" srcId="{66E19259-15FF-CC49-B4A6-D83FB09451A7}" destId="{A3688526-79E2-FF4A-8004-4C269AA71600}" srcOrd="0" destOrd="0" presId="urn:microsoft.com/office/officeart/2008/layout/AccentedPicture"/>
    <dgm:cxn modelId="{E459AB93-1C5A-A349-B899-71E2909D90C5}" type="presParOf" srcId="{66E19259-15FF-CC49-B4A6-D83FB09451A7}" destId="{1832F6F4-C3A8-FD47-9F9D-DF15A4CF8703}" srcOrd="1" destOrd="0" presId="urn:microsoft.com/office/officeart/2008/layout/AccentedPicture"/>
    <dgm:cxn modelId="{B8B3EC41-283B-4D4A-9793-89409B213A2B}" type="presParOf" srcId="{66E19259-15FF-CC49-B4A6-D83FB09451A7}" destId="{B60C6653-6F99-CF44-807D-F5CC7981C4B2}" srcOrd="2" destOrd="0" presId="urn:microsoft.com/office/officeart/2008/layout/AccentedPicture"/>
    <dgm:cxn modelId="{B4912909-85C3-C849-83CE-EEB9ED52A771}" type="presParOf" srcId="{B60C6653-6F99-CF44-807D-F5CC7981C4B2}" destId="{4BC877E1-3E2C-124F-8D12-1A8CE7527DF8}" srcOrd="0" destOrd="0" presId="urn:microsoft.com/office/officeart/2008/layout/AccentedPicture"/>
    <dgm:cxn modelId="{EFEB61D7-F187-B340-BACE-F1CDB47C7B65}" type="presParOf" srcId="{5BCB6572-0EF9-CA43-8A43-5DEA2FB5B131}" destId="{474308B1-A56D-3C4A-B7AB-C404D9E9E6A2}" srcOrd="3" destOrd="0" presId="urn:microsoft.com/office/officeart/2008/layout/AccentedPicture"/>
    <dgm:cxn modelId="{7C20CB10-97BE-2B46-A2A6-BBF4E73DAAA7}" type="presParOf" srcId="{474308B1-A56D-3C4A-B7AB-C404D9E9E6A2}" destId="{C218D117-7BD1-0144-A550-7477387CF354}"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EEA184-12F3-8544-9D16-8EC0B1ACA678}" type="doc">
      <dgm:prSet loTypeId="urn:microsoft.com/office/officeart/2005/8/layout/arrow3" loCatId="" qsTypeId="urn:microsoft.com/office/officeart/2005/8/quickstyle/simple4" qsCatId="simple" csTypeId="urn:microsoft.com/office/officeart/2005/8/colors/colorful4" csCatId="colorful" phldr="1"/>
      <dgm:spPr/>
      <dgm:t>
        <a:bodyPr/>
        <a:lstStyle/>
        <a:p>
          <a:endParaRPr lang="en-US"/>
        </a:p>
      </dgm:t>
    </dgm:pt>
    <dgm:pt modelId="{9A061B69-E363-E64D-9160-4F416775A8C3}">
      <dgm:prSet phldrT="[Text]"/>
      <dgm:spPr/>
      <dgm:t>
        <a:bodyPr/>
        <a:lstStyle/>
        <a:p>
          <a:r>
            <a:rPr lang="en-US" dirty="0" smtClean="0"/>
            <a:t>Factores de Riesgo</a:t>
          </a:r>
          <a:endParaRPr lang="en-US" dirty="0"/>
        </a:p>
      </dgm:t>
    </dgm:pt>
    <dgm:pt modelId="{B4123CCC-5A8D-8746-8A3C-CBBB1B3D81B7}" type="parTrans" cxnId="{846B2FE1-B6EB-A74A-9C1C-6DC004A472FB}">
      <dgm:prSet/>
      <dgm:spPr/>
      <dgm:t>
        <a:bodyPr/>
        <a:lstStyle/>
        <a:p>
          <a:endParaRPr lang="en-US"/>
        </a:p>
      </dgm:t>
    </dgm:pt>
    <dgm:pt modelId="{CDF2AD5E-DD48-E24C-B190-B909C9A4936C}" type="sibTrans" cxnId="{846B2FE1-B6EB-A74A-9C1C-6DC004A472FB}">
      <dgm:prSet/>
      <dgm:spPr/>
      <dgm:t>
        <a:bodyPr/>
        <a:lstStyle/>
        <a:p>
          <a:endParaRPr lang="en-US"/>
        </a:p>
      </dgm:t>
    </dgm:pt>
    <dgm:pt modelId="{EB3B8B44-772E-9B4C-94A9-16C74F66E11E}">
      <dgm:prSet phldrT="[Text]"/>
      <dgm:spPr/>
      <dgm:t>
        <a:bodyPr/>
        <a:lstStyle/>
        <a:p>
          <a:r>
            <a:rPr lang="en-US" dirty="0" smtClean="0"/>
            <a:t>Factores de Protecci</a:t>
          </a:r>
          <a:r>
            <a:rPr lang="es-ES" dirty="0" smtClean="0"/>
            <a:t>ón</a:t>
          </a:r>
          <a:endParaRPr lang="en-US" dirty="0"/>
        </a:p>
      </dgm:t>
    </dgm:pt>
    <dgm:pt modelId="{8445F91F-FDC1-214F-83EF-27C2D2CAA49A}" type="parTrans" cxnId="{E6EB4DC1-E6E9-3848-968D-D18C01814E33}">
      <dgm:prSet/>
      <dgm:spPr/>
      <dgm:t>
        <a:bodyPr/>
        <a:lstStyle/>
        <a:p>
          <a:endParaRPr lang="en-US"/>
        </a:p>
      </dgm:t>
    </dgm:pt>
    <dgm:pt modelId="{C5485DA5-D39A-D54C-A290-CECE20B4E202}" type="sibTrans" cxnId="{E6EB4DC1-E6E9-3848-968D-D18C01814E33}">
      <dgm:prSet/>
      <dgm:spPr/>
      <dgm:t>
        <a:bodyPr/>
        <a:lstStyle/>
        <a:p>
          <a:endParaRPr lang="en-US"/>
        </a:p>
      </dgm:t>
    </dgm:pt>
    <dgm:pt modelId="{F6F9BDEC-E598-754C-9B92-9C1D348A0BA8}" type="pres">
      <dgm:prSet presAssocID="{72EEA184-12F3-8544-9D16-8EC0B1ACA678}" presName="compositeShape" presStyleCnt="0">
        <dgm:presLayoutVars>
          <dgm:chMax val="2"/>
          <dgm:dir/>
          <dgm:resizeHandles val="exact"/>
        </dgm:presLayoutVars>
      </dgm:prSet>
      <dgm:spPr/>
      <dgm:t>
        <a:bodyPr/>
        <a:lstStyle/>
        <a:p>
          <a:endParaRPr lang="en-US"/>
        </a:p>
      </dgm:t>
    </dgm:pt>
    <dgm:pt modelId="{DE1650FF-DF32-EE4A-9BB0-95F8FA6C02AD}" type="pres">
      <dgm:prSet presAssocID="{72EEA184-12F3-8544-9D16-8EC0B1ACA678}" presName="divider" presStyleLbl="fgShp" presStyleIdx="0" presStyleCnt="1"/>
      <dgm:spPr/>
    </dgm:pt>
    <dgm:pt modelId="{82145E4F-3CBB-E247-B078-7AB9067BE4C4}" type="pres">
      <dgm:prSet presAssocID="{9A061B69-E363-E64D-9160-4F416775A8C3}" presName="downArrow" presStyleLbl="node1" presStyleIdx="0" presStyleCnt="2"/>
      <dgm:spPr/>
    </dgm:pt>
    <dgm:pt modelId="{EF1D8F05-6440-614E-B624-AA64823DBA95}" type="pres">
      <dgm:prSet presAssocID="{9A061B69-E363-E64D-9160-4F416775A8C3}" presName="downArrowText" presStyleLbl="revTx" presStyleIdx="0" presStyleCnt="2">
        <dgm:presLayoutVars>
          <dgm:bulletEnabled val="1"/>
        </dgm:presLayoutVars>
      </dgm:prSet>
      <dgm:spPr/>
      <dgm:t>
        <a:bodyPr/>
        <a:lstStyle/>
        <a:p>
          <a:endParaRPr lang="en-US"/>
        </a:p>
      </dgm:t>
    </dgm:pt>
    <dgm:pt modelId="{B12DBEA2-F0E7-FA40-A155-2957588D19AC}" type="pres">
      <dgm:prSet presAssocID="{EB3B8B44-772E-9B4C-94A9-16C74F66E11E}" presName="upArrow" presStyleLbl="node1" presStyleIdx="1" presStyleCnt="2"/>
      <dgm:spPr/>
    </dgm:pt>
    <dgm:pt modelId="{7260443C-B979-A842-8D8A-D0D20DFE0BF4}" type="pres">
      <dgm:prSet presAssocID="{EB3B8B44-772E-9B4C-94A9-16C74F66E11E}" presName="upArrowText" presStyleLbl="revTx" presStyleIdx="1" presStyleCnt="2">
        <dgm:presLayoutVars>
          <dgm:bulletEnabled val="1"/>
        </dgm:presLayoutVars>
      </dgm:prSet>
      <dgm:spPr/>
      <dgm:t>
        <a:bodyPr/>
        <a:lstStyle/>
        <a:p>
          <a:endParaRPr lang="en-US"/>
        </a:p>
      </dgm:t>
    </dgm:pt>
  </dgm:ptLst>
  <dgm:cxnLst>
    <dgm:cxn modelId="{8E289E5D-C289-AB40-B41B-F13CFDB7C178}" type="presOf" srcId="{72EEA184-12F3-8544-9D16-8EC0B1ACA678}" destId="{F6F9BDEC-E598-754C-9B92-9C1D348A0BA8}" srcOrd="0" destOrd="0" presId="urn:microsoft.com/office/officeart/2005/8/layout/arrow3"/>
    <dgm:cxn modelId="{846B2FE1-B6EB-A74A-9C1C-6DC004A472FB}" srcId="{72EEA184-12F3-8544-9D16-8EC0B1ACA678}" destId="{9A061B69-E363-E64D-9160-4F416775A8C3}" srcOrd="0" destOrd="0" parTransId="{B4123CCC-5A8D-8746-8A3C-CBBB1B3D81B7}" sibTransId="{CDF2AD5E-DD48-E24C-B190-B909C9A4936C}"/>
    <dgm:cxn modelId="{EE1D635F-1380-CB4E-833C-66ECEAD97829}" type="presOf" srcId="{EB3B8B44-772E-9B4C-94A9-16C74F66E11E}" destId="{7260443C-B979-A842-8D8A-D0D20DFE0BF4}" srcOrd="0" destOrd="0" presId="urn:microsoft.com/office/officeart/2005/8/layout/arrow3"/>
    <dgm:cxn modelId="{E6EB4DC1-E6E9-3848-968D-D18C01814E33}" srcId="{72EEA184-12F3-8544-9D16-8EC0B1ACA678}" destId="{EB3B8B44-772E-9B4C-94A9-16C74F66E11E}" srcOrd="1" destOrd="0" parTransId="{8445F91F-FDC1-214F-83EF-27C2D2CAA49A}" sibTransId="{C5485DA5-D39A-D54C-A290-CECE20B4E202}"/>
    <dgm:cxn modelId="{2410860B-FB25-E340-8A30-21C011826686}" type="presOf" srcId="{9A061B69-E363-E64D-9160-4F416775A8C3}" destId="{EF1D8F05-6440-614E-B624-AA64823DBA95}" srcOrd="0" destOrd="0" presId="urn:microsoft.com/office/officeart/2005/8/layout/arrow3"/>
    <dgm:cxn modelId="{CA042407-CDDF-6E47-A7D3-6FA179D518A9}" type="presParOf" srcId="{F6F9BDEC-E598-754C-9B92-9C1D348A0BA8}" destId="{DE1650FF-DF32-EE4A-9BB0-95F8FA6C02AD}" srcOrd="0" destOrd="0" presId="urn:microsoft.com/office/officeart/2005/8/layout/arrow3"/>
    <dgm:cxn modelId="{9C62C612-31D0-3B44-91A1-319909CE833F}" type="presParOf" srcId="{F6F9BDEC-E598-754C-9B92-9C1D348A0BA8}" destId="{82145E4F-3CBB-E247-B078-7AB9067BE4C4}" srcOrd="1" destOrd="0" presId="urn:microsoft.com/office/officeart/2005/8/layout/arrow3"/>
    <dgm:cxn modelId="{C5F00E22-770A-BF41-9C0E-3F184F8245DD}" type="presParOf" srcId="{F6F9BDEC-E598-754C-9B92-9C1D348A0BA8}" destId="{EF1D8F05-6440-614E-B624-AA64823DBA95}" srcOrd="2" destOrd="0" presId="urn:microsoft.com/office/officeart/2005/8/layout/arrow3"/>
    <dgm:cxn modelId="{ACDC9155-52E6-8149-860A-9DD6799322E8}" type="presParOf" srcId="{F6F9BDEC-E598-754C-9B92-9C1D348A0BA8}" destId="{B12DBEA2-F0E7-FA40-A155-2957588D19AC}" srcOrd="3" destOrd="0" presId="urn:microsoft.com/office/officeart/2005/8/layout/arrow3"/>
    <dgm:cxn modelId="{12F25FFA-98A5-A743-98C2-615263A6C9CB}" type="presParOf" srcId="{F6F9BDEC-E598-754C-9B92-9C1D348A0BA8}" destId="{7260443C-B979-A842-8D8A-D0D20DFE0BF4}"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70B55-1648-144E-85C1-84C429E7E564}">
      <dsp:nvSpPr>
        <dsp:cNvPr id="0" name=""/>
        <dsp:cNvSpPr/>
      </dsp:nvSpPr>
      <dsp:spPr>
        <a:xfrm>
          <a:off x="49" y="3822"/>
          <a:ext cx="4700141" cy="1094400"/>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kern="1200" dirty="0" smtClean="0"/>
            <a:t>Bien</a:t>
          </a:r>
          <a:endParaRPr lang="en-US" sz="3800" kern="1200" dirty="0"/>
        </a:p>
      </dsp:txBody>
      <dsp:txXfrm>
        <a:off x="49" y="3822"/>
        <a:ext cx="4700141" cy="1094400"/>
      </dsp:txXfrm>
    </dsp:sp>
    <dsp:sp modelId="{1841E30C-C169-5A43-9802-7745602DBB40}">
      <dsp:nvSpPr>
        <dsp:cNvPr id="0" name=""/>
        <dsp:cNvSpPr/>
      </dsp:nvSpPr>
      <dsp:spPr>
        <a:xfrm>
          <a:off x="49" y="1098222"/>
          <a:ext cx="4700141" cy="29206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es-ES_tradnl" sz="3800" kern="1200" noProof="0" dirty="0" smtClean="0"/>
            <a:t>Utilidad</a:t>
          </a:r>
          <a:endParaRPr lang="es-ES_tradnl" sz="3800" kern="1200" noProof="0" dirty="0"/>
        </a:p>
        <a:p>
          <a:pPr marL="285750" lvl="1" indent="-285750" algn="l" defTabSz="1689100">
            <a:lnSpc>
              <a:spcPct val="90000"/>
            </a:lnSpc>
            <a:spcBef>
              <a:spcPct val="0"/>
            </a:spcBef>
            <a:spcAft>
              <a:spcPct val="15000"/>
            </a:spcAft>
            <a:buChar char="••"/>
          </a:pPr>
          <a:r>
            <a:rPr lang="es-ES_tradnl" sz="3800" kern="1200" noProof="0" dirty="0" smtClean="0"/>
            <a:t>Beneficio</a:t>
          </a:r>
          <a:endParaRPr lang="es-ES_tradnl" sz="3800" kern="1200" noProof="0" dirty="0"/>
        </a:p>
        <a:p>
          <a:pPr marL="285750" lvl="1" indent="-285750" algn="l" defTabSz="1689100">
            <a:lnSpc>
              <a:spcPct val="90000"/>
            </a:lnSpc>
            <a:spcBef>
              <a:spcPct val="0"/>
            </a:spcBef>
            <a:spcAft>
              <a:spcPct val="15000"/>
            </a:spcAft>
            <a:buChar char="••"/>
          </a:pPr>
          <a:r>
            <a:rPr lang="es-ES_tradnl" sz="3800" kern="1200" noProof="0" dirty="0" smtClean="0"/>
            <a:t>Valor positivo</a:t>
          </a:r>
          <a:endParaRPr lang="es-ES_tradnl" sz="3800" kern="1200" noProof="0" dirty="0"/>
        </a:p>
        <a:p>
          <a:pPr marL="285750" lvl="1" indent="-285750" algn="l" defTabSz="1689100">
            <a:lnSpc>
              <a:spcPct val="90000"/>
            </a:lnSpc>
            <a:spcBef>
              <a:spcPct val="0"/>
            </a:spcBef>
            <a:spcAft>
              <a:spcPct val="15000"/>
            </a:spcAft>
            <a:buChar char="••"/>
          </a:pPr>
          <a:r>
            <a:rPr lang="es-ES_tradnl" sz="3800" kern="1200" noProof="0" dirty="0" smtClean="0"/>
            <a:t>Con gusto</a:t>
          </a:r>
          <a:endParaRPr lang="es-ES_tradnl" sz="3800" kern="1200" noProof="0" dirty="0"/>
        </a:p>
      </dsp:txBody>
      <dsp:txXfrm>
        <a:off x="49" y="1098222"/>
        <a:ext cx="4700141" cy="2920680"/>
      </dsp:txXfrm>
    </dsp:sp>
    <dsp:sp modelId="{9618BAD9-302B-E941-8993-FCEDB8D6A72A}">
      <dsp:nvSpPr>
        <dsp:cNvPr id="0" name=""/>
        <dsp:cNvSpPr/>
      </dsp:nvSpPr>
      <dsp:spPr>
        <a:xfrm>
          <a:off x="5358258" y="27877"/>
          <a:ext cx="4700141" cy="1094400"/>
        </a:xfrm>
        <a:prstGeom prst="rect">
          <a:avLst/>
        </a:prstGeom>
        <a:gradFill rotWithShape="0">
          <a:gsLst>
            <a:gs pos="0">
              <a:schemeClr val="accent2">
                <a:hueOff val="39038"/>
                <a:satOff val="-26877"/>
                <a:lumOff val="-6863"/>
                <a:alphaOff val="0"/>
                <a:shade val="85000"/>
                <a:satMod val="130000"/>
              </a:schemeClr>
            </a:gs>
            <a:gs pos="34000">
              <a:schemeClr val="accent2">
                <a:hueOff val="39038"/>
                <a:satOff val="-26877"/>
                <a:lumOff val="-6863"/>
                <a:alphaOff val="0"/>
                <a:shade val="87000"/>
                <a:satMod val="125000"/>
              </a:schemeClr>
            </a:gs>
            <a:gs pos="70000">
              <a:schemeClr val="accent2">
                <a:hueOff val="39038"/>
                <a:satOff val="-26877"/>
                <a:lumOff val="-6863"/>
                <a:alphaOff val="0"/>
                <a:tint val="100000"/>
                <a:shade val="90000"/>
                <a:satMod val="130000"/>
              </a:schemeClr>
            </a:gs>
            <a:gs pos="100000">
              <a:schemeClr val="accent2">
                <a:hueOff val="39038"/>
                <a:satOff val="-26877"/>
                <a:lumOff val="-6863"/>
                <a:alphaOff val="0"/>
                <a:tint val="100000"/>
                <a:shade val="100000"/>
                <a:satMod val="110000"/>
              </a:schemeClr>
            </a:gs>
          </a:gsLst>
          <a:path path="circle">
            <a:fillToRect l="100000" t="100000" r="100000" b="100000"/>
          </a:path>
        </a:gradFill>
        <a:ln w="12700" cap="flat" cmpd="sng" algn="ctr">
          <a:solidFill>
            <a:schemeClr val="accent2">
              <a:hueOff val="39038"/>
              <a:satOff val="-26877"/>
              <a:lumOff val="-6863"/>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kern="1200" dirty="0" err="1" smtClean="0"/>
            <a:t>Estar</a:t>
          </a:r>
          <a:endParaRPr lang="en-US" sz="3800" kern="1200" dirty="0"/>
        </a:p>
      </dsp:txBody>
      <dsp:txXfrm>
        <a:off x="5358258" y="27877"/>
        <a:ext cx="4700141" cy="1094400"/>
      </dsp:txXfrm>
    </dsp:sp>
    <dsp:sp modelId="{CFD352DB-11C5-DA4F-8836-0BC8D7FFC25B}">
      <dsp:nvSpPr>
        <dsp:cNvPr id="0" name=""/>
        <dsp:cNvSpPr/>
      </dsp:nvSpPr>
      <dsp:spPr>
        <a:xfrm>
          <a:off x="5358209" y="1098222"/>
          <a:ext cx="4700141" cy="2920680"/>
        </a:xfrm>
        <a:prstGeom prst="rect">
          <a:avLst/>
        </a:prstGeom>
        <a:solidFill>
          <a:schemeClr val="accent2">
            <a:tint val="40000"/>
            <a:alpha val="90000"/>
            <a:hueOff val="247197"/>
            <a:satOff val="-23816"/>
            <a:lumOff val="-2511"/>
            <a:alphaOff val="0"/>
          </a:schemeClr>
        </a:solidFill>
        <a:ln w="12700" cap="flat" cmpd="sng" algn="ctr">
          <a:solidFill>
            <a:schemeClr val="accent2">
              <a:tint val="40000"/>
              <a:alpha val="90000"/>
              <a:hueOff val="247197"/>
              <a:satOff val="-23816"/>
              <a:lumOff val="-2511"/>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es-ES_tradnl" sz="3800" kern="1200" noProof="0" dirty="0" smtClean="0"/>
            <a:t>Existir</a:t>
          </a:r>
          <a:endParaRPr lang="es-ES_tradnl" sz="3800" kern="1200" noProof="0" dirty="0"/>
        </a:p>
        <a:p>
          <a:pPr marL="285750" lvl="1" indent="-285750" algn="l" defTabSz="1689100">
            <a:lnSpc>
              <a:spcPct val="90000"/>
            </a:lnSpc>
            <a:spcBef>
              <a:spcPct val="0"/>
            </a:spcBef>
            <a:spcAft>
              <a:spcPct val="15000"/>
            </a:spcAft>
            <a:buChar char="••"/>
          </a:pPr>
          <a:r>
            <a:rPr lang="es-ES_tradnl" sz="3800" kern="1200" noProof="0" dirty="0" smtClean="0"/>
            <a:t>Tener un estado determinado</a:t>
          </a:r>
        </a:p>
        <a:p>
          <a:pPr marL="285750" lvl="1" indent="-285750" algn="l" defTabSz="1689100">
            <a:lnSpc>
              <a:spcPct val="90000"/>
            </a:lnSpc>
            <a:spcBef>
              <a:spcPct val="0"/>
            </a:spcBef>
            <a:spcAft>
              <a:spcPct val="15000"/>
            </a:spcAft>
            <a:buChar char="••"/>
          </a:pPr>
          <a:r>
            <a:rPr lang="es-ES_tradnl" sz="3800" kern="1200" noProof="0" dirty="0" smtClean="0"/>
            <a:t>Ser</a:t>
          </a:r>
        </a:p>
      </dsp:txBody>
      <dsp:txXfrm>
        <a:off x="5358209" y="1098222"/>
        <a:ext cx="4700141" cy="29206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3DB7C-4FFD-114A-BBE0-9FD9ADD85203}">
      <dsp:nvSpPr>
        <dsp:cNvPr id="0" name=""/>
        <dsp:cNvSpPr/>
      </dsp:nvSpPr>
      <dsp:spPr>
        <a:xfrm>
          <a:off x="0" y="435499"/>
          <a:ext cx="8195057" cy="6552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E0069A8-E229-0C47-AE27-1EC12F19E84B}">
      <dsp:nvSpPr>
        <dsp:cNvPr id="0" name=""/>
        <dsp:cNvSpPr/>
      </dsp:nvSpPr>
      <dsp:spPr>
        <a:xfrm>
          <a:off x="409752" y="51739"/>
          <a:ext cx="5736539" cy="767520"/>
        </a:xfrm>
        <a:prstGeom prst="round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6828" tIns="0" rIns="216828" bIns="0" numCol="1" spcCol="1270" anchor="ctr" anchorCtr="0">
          <a:noAutofit/>
        </a:bodyPr>
        <a:lstStyle/>
        <a:p>
          <a:pPr lvl="0" algn="l" defTabSz="889000">
            <a:lnSpc>
              <a:spcPct val="90000"/>
            </a:lnSpc>
            <a:spcBef>
              <a:spcPct val="0"/>
            </a:spcBef>
            <a:spcAft>
              <a:spcPct val="35000"/>
            </a:spcAft>
          </a:pPr>
          <a:r>
            <a:rPr lang="es-ES" sz="2000" kern="1200" dirty="0" smtClean="0"/>
            <a:t>Énfasis en promoción de la salud y prevención de enfermedad.</a:t>
          </a:r>
          <a:endParaRPr lang="es-ES_tradnl" sz="2000" kern="1200" dirty="0"/>
        </a:p>
      </dsp:txBody>
      <dsp:txXfrm>
        <a:off x="447219" y="89206"/>
        <a:ext cx="5661605" cy="692586"/>
      </dsp:txXfrm>
    </dsp:sp>
    <dsp:sp modelId="{A9055770-4798-2142-AE5A-700119801D82}">
      <dsp:nvSpPr>
        <dsp:cNvPr id="0" name=""/>
        <dsp:cNvSpPr/>
      </dsp:nvSpPr>
      <dsp:spPr>
        <a:xfrm>
          <a:off x="0" y="1614859"/>
          <a:ext cx="8195057" cy="6552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D59B27D-09ED-9E45-B392-607067EDB955}">
      <dsp:nvSpPr>
        <dsp:cNvPr id="0" name=""/>
        <dsp:cNvSpPr/>
      </dsp:nvSpPr>
      <dsp:spPr>
        <a:xfrm>
          <a:off x="409752" y="1231099"/>
          <a:ext cx="5736539" cy="767520"/>
        </a:xfrm>
        <a:prstGeom prst="round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6828" tIns="0" rIns="216828" bIns="0" numCol="1" spcCol="1270" anchor="ctr" anchorCtr="0">
          <a:noAutofit/>
        </a:bodyPr>
        <a:lstStyle/>
        <a:p>
          <a:pPr lvl="0" algn="l" defTabSz="889000">
            <a:lnSpc>
              <a:spcPct val="90000"/>
            </a:lnSpc>
            <a:spcBef>
              <a:spcPct val="0"/>
            </a:spcBef>
            <a:spcAft>
              <a:spcPct val="35000"/>
            </a:spcAft>
          </a:pPr>
          <a:r>
            <a:rPr lang="es-ES" sz="2000" kern="1200" dirty="0" smtClean="0"/>
            <a:t>El paciente y profesional</a:t>
          </a:r>
          <a:r>
            <a:rPr lang="es-ES" sz="2000" kern="1200" baseline="0" dirty="0" smtClean="0"/>
            <a:t> </a:t>
          </a:r>
          <a:r>
            <a:rPr lang="es-ES" sz="2000" kern="1200" dirty="0" smtClean="0"/>
            <a:t>son compañeros en el proceso.</a:t>
          </a:r>
          <a:endParaRPr lang="es-ES_tradnl" sz="2000" kern="1200" dirty="0"/>
        </a:p>
      </dsp:txBody>
      <dsp:txXfrm>
        <a:off x="447219" y="1268566"/>
        <a:ext cx="5661605" cy="692586"/>
      </dsp:txXfrm>
    </dsp:sp>
    <dsp:sp modelId="{5F64288E-AB52-C446-9899-752DC76FD904}">
      <dsp:nvSpPr>
        <dsp:cNvPr id="0" name=""/>
        <dsp:cNvSpPr/>
      </dsp:nvSpPr>
      <dsp:spPr>
        <a:xfrm>
          <a:off x="0" y="2794219"/>
          <a:ext cx="8195057" cy="6552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1980C63-FAD4-D54D-BF06-9A5CA06A7F45}">
      <dsp:nvSpPr>
        <dsp:cNvPr id="0" name=""/>
        <dsp:cNvSpPr/>
      </dsp:nvSpPr>
      <dsp:spPr>
        <a:xfrm>
          <a:off x="409752" y="2410459"/>
          <a:ext cx="5736539" cy="767520"/>
        </a:xfrm>
        <a:prstGeom prst="round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6828" tIns="0" rIns="216828" bIns="0" numCol="1" spcCol="1270" anchor="ctr" anchorCtr="0">
          <a:noAutofit/>
        </a:bodyPr>
        <a:lstStyle/>
        <a:p>
          <a:pPr lvl="0" algn="l" defTabSz="889000">
            <a:lnSpc>
              <a:spcPct val="90000"/>
            </a:lnSpc>
            <a:spcBef>
              <a:spcPct val="0"/>
            </a:spcBef>
            <a:spcAft>
              <a:spcPct val="35000"/>
            </a:spcAft>
          </a:pPr>
          <a:r>
            <a:rPr lang="es-ES" sz="2000" kern="1200" dirty="0" smtClean="0"/>
            <a:t>Se utilizan métodos convencionales y alternativos.</a:t>
          </a:r>
          <a:endParaRPr lang="es-ES_tradnl" sz="2000" kern="1200" dirty="0"/>
        </a:p>
      </dsp:txBody>
      <dsp:txXfrm>
        <a:off x="447219" y="2447926"/>
        <a:ext cx="5661605" cy="692586"/>
      </dsp:txXfrm>
    </dsp:sp>
    <dsp:sp modelId="{9993CC77-0843-8C4D-AEFA-B5A10717A0FA}">
      <dsp:nvSpPr>
        <dsp:cNvPr id="0" name=""/>
        <dsp:cNvSpPr/>
      </dsp:nvSpPr>
      <dsp:spPr>
        <a:xfrm>
          <a:off x="0" y="3973580"/>
          <a:ext cx="8195057" cy="6552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ED898E-10A5-3345-9A20-8E3CC9ECFDDD}">
      <dsp:nvSpPr>
        <dsp:cNvPr id="0" name=""/>
        <dsp:cNvSpPr/>
      </dsp:nvSpPr>
      <dsp:spPr>
        <a:xfrm>
          <a:off x="409752" y="3589820"/>
          <a:ext cx="5736539" cy="767520"/>
        </a:xfrm>
        <a:prstGeom prst="round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6828" tIns="0" rIns="216828" bIns="0" numCol="1" spcCol="1270" anchor="ctr" anchorCtr="0">
          <a:noAutofit/>
        </a:bodyPr>
        <a:lstStyle/>
        <a:p>
          <a:pPr lvl="0" algn="l" defTabSz="889000">
            <a:lnSpc>
              <a:spcPct val="90000"/>
            </a:lnSpc>
            <a:spcBef>
              <a:spcPct val="0"/>
            </a:spcBef>
            <a:spcAft>
              <a:spcPct val="35000"/>
            </a:spcAft>
          </a:pPr>
          <a:r>
            <a:rPr lang="es-ES" sz="2000" kern="1200" dirty="0" smtClean="0"/>
            <a:t>Sus practicantes</a:t>
          </a:r>
          <a:r>
            <a:rPr lang="es-ES" sz="2000" kern="1200" baseline="0" dirty="0" smtClean="0"/>
            <a:t> </a:t>
          </a:r>
          <a:r>
            <a:rPr lang="es-ES" sz="2000" kern="1200" dirty="0" smtClean="0"/>
            <a:t>deben ser ejemplo de sus principios y comprometerse a la permanente auto-exploración y auto-desarrollo. </a:t>
          </a:r>
          <a:endParaRPr lang="es-ES_tradnl" sz="2000" kern="1200" dirty="0"/>
        </a:p>
      </dsp:txBody>
      <dsp:txXfrm>
        <a:off x="447219" y="3627287"/>
        <a:ext cx="5661605" cy="6925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F065A-980F-5044-B3A4-E1D88EE5A28D}">
      <dsp:nvSpPr>
        <dsp:cNvPr id="0" name=""/>
        <dsp:cNvSpPr/>
      </dsp:nvSpPr>
      <dsp:spPr>
        <a:xfrm>
          <a:off x="0" y="180726"/>
          <a:ext cx="2429867" cy="194389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1FD0087C-85FB-8F4E-99A7-800FDA577963}">
      <dsp:nvSpPr>
        <dsp:cNvPr id="0" name=""/>
        <dsp:cNvSpPr/>
      </dsp:nvSpPr>
      <dsp:spPr>
        <a:xfrm>
          <a:off x="218688" y="1930231"/>
          <a:ext cx="2162581" cy="680362"/>
        </a:xfrm>
        <a:prstGeom prst="wedgeRectCallout">
          <a:avLst>
            <a:gd name="adj1" fmla="val 20250"/>
            <a:gd name="adj2" fmla="val -60700"/>
          </a:avLst>
        </a:prstGeom>
        <a:gradFill rotWithShape="0">
          <a:gsLst>
            <a:gs pos="0">
              <a:schemeClr val="accent6">
                <a:alpha val="90000"/>
                <a:hueOff val="0"/>
                <a:satOff val="0"/>
                <a:lumOff val="0"/>
                <a:alphaOff val="0"/>
                <a:shade val="85000"/>
                <a:satMod val="130000"/>
              </a:schemeClr>
            </a:gs>
            <a:gs pos="34000">
              <a:schemeClr val="accent6">
                <a:alpha val="90000"/>
                <a:hueOff val="0"/>
                <a:satOff val="0"/>
                <a:lumOff val="0"/>
                <a:alphaOff val="0"/>
                <a:shade val="87000"/>
                <a:satMod val="125000"/>
              </a:schemeClr>
            </a:gs>
            <a:gs pos="70000">
              <a:schemeClr val="accent6">
                <a:alpha val="90000"/>
                <a:hueOff val="0"/>
                <a:satOff val="0"/>
                <a:lumOff val="0"/>
                <a:alphaOff val="0"/>
                <a:tint val="100000"/>
                <a:shade val="90000"/>
                <a:satMod val="130000"/>
              </a:schemeClr>
            </a:gs>
            <a:gs pos="100000">
              <a:schemeClr val="accent6">
                <a:alpha val="9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smtClean="0"/>
            <a:t>Presencia con </a:t>
          </a:r>
          <a:r>
            <a:rPr lang="es-ES_tradnl" sz="1600" kern="1200" dirty="0" err="1" smtClean="0"/>
            <a:t>Atenci</a:t>
          </a:r>
          <a:r>
            <a:rPr lang="es-ES" sz="1600" kern="1200" dirty="0" smtClean="0"/>
            <a:t>ón Plena y Sin Juicio</a:t>
          </a:r>
          <a:r>
            <a:rPr lang="es-ES" sz="1600" kern="1200" baseline="0" dirty="0" smtClean="0"/>
            <a:t> </a:t>
          </a:r>
          <a:endParaRPr lang="es-ES_tradnl" sz="1600" kern="1200" dirty="0"/>
        </a:p>
      </dsp:txBody>
      <dsp:txXfrm>
        <a:off x="218688" y="1930231"/>
        <a:ext cx="2162581" cy="680362"/>
      </dsp:txXfrm>
    </dsp:sp>
    <dsp:sp modelId="{3C46811B-93E4-6E45-B751-0A6ACC0FB19E}">
      <dsp:nvSpPr>
        <dsp:cNvPr id="0" name=""/>
        <dsp:cNvSpPr/>
      </dsp:nvSpPr>
      <dsp:spPr>
        <a:xfrm>
          <a:off x="2672853" y="180726"/>
          <a:ext cx="2429867" cy="194389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3459051-2040-6149-8DC3-4B15A41F213D}">
      <dsp:nvSpPr>
        <dsp:cNvPr id="0" name=""/>
        <dsp:cNvSpPr/>
      </dsp:nvSpPr>
      <dsp:spPr>
        <a:xfrm>
          <a:off x="2891541" y="1930231"/>
          <a:ext cx="2162581" cy="680362"/>
        </a:xfrm>
        <a:prstGeom prst="wedgeRectCallout">
          <a:avLst>
            <a:gd name="adj1" fmla="val 20250"/>
            <a:gd name="adj2" fmla="val -60700"/>
          </a:avLst>
        </a:prstGeom>
        <a:gradFill rotWithShape="0">
          <a:gsLst>
            <a:gs pos="0">
              <a:schemeClr val="accent6">
                <a:alpha val="90000"/>
                <a:hueOff val="0"/>
                <a:satOff val="0"/>
                <a:lumOff val="0"/>
                <a:alphaOff val="-10000"/>
                <a:shade val="85000"/>
                <a:satMod val="130000"/>
              </a:schemeClr>
            </a:gs>
            <a:gs pos="34000">
              <a:schemeClr val="accent6">
                <a:alpha val="90000"/>
                <a:hueOff val="0"/>
                <a:satOff val="0"/>
                <a:lumOff val="0"/>
                <a:alphaOff val="-10000"/>
                <a:shade val="87000"/>
                <a:satMod val="125000"/>
              </a:schemeClr>
            </a:gs>
            <a:gs pos="70000">
              <a:schemeClr val="accent6">
                <a:alpha val="90000"/>
                <a:hueOff val="0"/>
                <a:satOff val="0"/>
                <a:lumOff val="0"/>
                <a:alphaOff val="-10000"/>
                <a:tint val="100000"/>
                <a:shade val="90000"/>
                <a:satMod val="130000"/>
              </a:schemeClr>
            </a:gs>
            <a:gs pos="100000">
              <a:schemeClr val="accent6">
                <a:alpha val="90000"/>
                <a:hueOff val="0"/>
                <a:satOff val="0"/>
                <a:lumOff val="0"/>
                <a:alphaOff val="-1000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err="1" smtClean="0"/>
            <a:t>Comunicaci</a:t>
          </a:r>
          <a:r>
            <a:rPr lang="es-ES" sz="1600" kern="1200" dirty="0" smtClean="0"/>
            <a:t>ón Auténtica</a:t>
          </a:r>
          <a:endParaRPr lang="es-ES_tradnl" sz="1600" kern="1200" dirty="0"/>
        </a:p>
      </dsp:txBody>
      <dsp:txXfrm>
        <a:off x="2891541" y="1930231"/>
        <a:ext cx="2162581" cy="680362"/>
      </dsp:txXfrm>
    </dsp:sp>
    <dsp:sp modelId="{B2702E3D-9433-BE4A-AEC0-A24D2A5D53C6}">
      <dsp:nvSpPr>
        <dsp:cNvPr id="0" name=""/>
        <dsp:cNvSpPr/>
      </dsp:nvSpPr>
      <dsp:spPr>
        <a:xfrm>
          <a:off x="5345707" y="180726"/>
          <a:ext cx="2429867" cy="194389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9C03B55-6241-6344-908B-F9CB6898D1D8}">
      <dsp:nvSpPr>
        <dsp:cNvPr id="0" name=""/>
        <dsp:cNvSpPr/>
      </dsp:nvSpPr>
      <dsp:spPr>
        <a:xfrm>
          <a:off x="5564395" y="1930231"/>
          <a:ext cx="2162581" cy="680362"/>
        </a:xfrm>
        <a:prstGeom prst="wedgeRectCallout">
          <a:avLst>
            <a:gd name="adj1" fmla="val 20250"/>
            <a:gd name="adj2" fmla="val -60700"/>
          </a:avLst>
        </a:prstGeom>
        <a:gradFill rotWithShape="0">
          <a:gsLst>
            <a:gs pos="0">
              <a:schemeClr val="accent6">
                <a:alpha val="90000"/>
                <a:hueOff val="0"/>
                <a:satOff val="0"/>
                <a:lumOff val="0"/>
                <a:alphaOff val="-20000"/>
                <a:shade val="85000"/>
                <a:satMod val="130000"/>
              </a:schemeClr>
            </a:gs>
            <a:gs pos="34000">
              <a:schemeClr val="accent6">
                <a:alpha val="90000"/>
                <a:hueOff val="0"/>
                <a:satOff val="0"/>
                <a:lumOff val="0"/>
                <a:alphaOff val="-20000"/>
                <a:shade val="87000"/>
                <a:satMod val="125000"/>
              </a:schemeClr>
            </a:gs>
            <a:gs pos="70000">
              <a:schemeClr val="accent6">
                <a:alpha val="90000"/>
                <a:hueOff val="0"/>
                <a:satOff val="0"/>
                <a:lumOff val="0"/>
                <a:alphaOff val="-20000"/>
                <a:tint val="100000"/>
                <a:shade val="90000"/>
                <a:satMod val="130000"/>
              </a:schemeClr>
            </a:gs>
            <a:gs pos="100000">
              <a:schemeClr val="accent6">
                <a:alpha val="90000"/>
                <a:hueOff val="0"/>
                <a:satOff val="0"/>
                <a:lumOff val="0"/>
                <a:alphaOff val="-2000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smtClean="0"/>
            <a:t>Interdependencia</a:t>
          </a:r>
          <a:endParaRPr lang="es-ES_tradnl" sz="1600" kern="1200" dirty="0"/>
        </a:p>
      </dsp:txBody>
      <dsp:txXfrm>
        <a:off x="5564395" y="1930231"/>
        <a:ext cx="2162581" cy="680362"/>
      </dsp:txXfrm>
    </dsp:sp>
    <dsp:sp modelId="{B673AECF-C1B0-BE4B-AC3B-D853343BCE74}">
      <dsp:nvSpPr>
        <dsp:cNvPr id="0" name=""/>
        <dsp:cNvSpPr/>
      </dsp:nvSpPr>
      <dsp:spPr>
        <a:xfrm>
          <a:off x="1336426" y="2853580"/>
          <a:ext cx="2429867" cy="194389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634A46C3-343B-EC4B-BAAA-F303E0266A86}">
      <dsp:nvSpPr>
        <dsp:cNvPr id="0" name=""/>
        <dsp:cNvSpPr/>
      </dsp:nvSpPr>
      <dsp:spPr>
        <a:xfrm>
          <a:off x="1555115" y="4603085"/>
          <a:ext cx="2162581" cy="680362"/>
        </a:xfrm>
        <a:prstGeom prst="wedgeRectCallout">
          <a:avLst>
            <a:gd name="adj1" fmla="val 20250"/>
            <a:gd name="adj2" fmla="val -60700"/>
          </a:avLst>
        </a:prstGeom>
        <a:gradFill rotWithShape="0">
          <a:gsLst>
            <a:gs pos="0">
              <a:schemeClr val="accent6">
                <a:alpha val="90000"/>
                <a:hueOff val="0"/>
                <a:satOff val="0"/>
                <a:lumOff val="0"/>
                <a:alphaOff val="-30000"/>
                <a:shade val="85000"/>
                <a:satMod val="130000"/>
              </a:schemeClr>
            </a:gs>
            <a:gs pos="34000">
              <a:schemeClr val="accent6">
                <a:alpha val="90000"/>
                <a:hueOff val="0"/>
                <a:satOff val="0"/>
                <a:lumOff val="0"/>
                <a:alphaOff val="-30000"/>
                <a:shade val="87000"/>
                <a:satMod val="125000"/>
              </a:schemeClr>
            </a:gs>
            <a:gs pos="70000">
              <a:schemeClr val="accent6">
                <a:alpha val="90000"/>
                <a:hueOff val="0"/>
                <a:satOff val="0"/>
                <a:lumOff val="0"/>
                <a:alphaOff val="-30000"/>
                <a:tint val="100000"/>
                <a:shade val="90000"/>
                <a:satMod val="130000"/>
              </a:schemeClr>
            </a:gs>
            <a:gs pos="100000">
              <a:schemeClr val="accent6">
                <a:alpha val="90000"/>
                <a:hueOff val="0"/>
                <a:satOff val="0"/>
                <a:lumOff val="0"/>
                <a:alphaOff val="-3000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smtClean="0"/>
            <a:t>Auto-Cuidado</a:t>
          </a:r>
          <a:endParaRPr lang="es-ES_tradnl" sz="1600" kern="1200" dirty="0"/>
        </a:p>
      </dsp:txBody>
      <dsp:txXfrm>
        <a:off x="1555115" y="4603085"/>
        <a:ext cx="2162581" cy="680362"/>
      </dsp:txXfrm>
    </dsp:sp>
    <dsp:sp modelId="{AAAE8892-288D-F944-9D16-60B89A05E87E}">
      <dsp:nvSpPr>
        <dsp:cNvPr id="0" name=""/>
        <dsp:cNvSpPr/>
      </dsp:nvSpPr>
      <dsp:spPr>
        <a:xfrm>
          <a:off x="4009280" y="2853580"/>
          <a:ext cx="2429867" cy="194389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1000" r="-71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62643764-CFF9-744E-9180-42DAD88AF968}">
      <dsp:nvSpPr>
        <dsp:cNvPr id="0" name=""/>
        <dsp:cNvSpPr/>
      </dsp:nvSpPr>
      <dsp:spPr>
        <a:xfrm>
          <a:off x="4227968" y="4603085"/>
          <a:ext cx="2162581" cy="680362"/>
        </a:xfrm>
        <a:prstGeom prst="wedgeRectCallout">
          <a:avLst>
            <a:gd name="adj1" fmla="val 20250"/>
            <a:gd name="adj2" fmla="val -60700"/>
          </a:avLst>
        </a:prstGeom>
        <a:gradFill rotWithShape="0">
          <a:gsLst>
            <a:gs pos="0">
              <a:schemeClr val="accent6">
                <a:alpha val="90000"/>
                <a:hueOff val="0"/>
                <a:satOff val="0"/>
                <a:lumOff val="0"/>
                <a:alphaOff val="-40000"/>
                <a:shade val="85000"/>
                <a:satMod val="130000"/>
              </a:schemeClr>
            </a:gs>
            <a:gs pos="34000">
              <a:schemeClr val="accent6">
                <a:alpha val="90000"/>
                <a:hueOff val="0"/>
                <a:satOff val="0"/>
                <a:lumOff val="0"/>
                <a:alphaOff val="-40000"/>
                <a:shade val="87000"/>
                <a:satMod val="125000"/>
              </a:schemeClr>
            </a:gs>
            <a:gs pos="70000">
              <a:schemeClr val="accent6">
                <a:alpha val="90000"/>
                <a:hueOff val="0"/>
                <a:satOff val="0"/>
                <a:lumOff val="0"/>
                <a:alphaOff val="-40000"/>
                <a:tint val="100000"/>
                <a:shade val="90000"/>
                <a:satMod val="130000"/>
              </a:schemeClr>
            </a:gs>
            <a:gs pos="100000">
              <a:schemeClr val="accent6">
                <a:alpha val="90000"/>
                <a:hueOff val="0"/>
                <a:satOff val="0"/>
                <a:lumOff val="0"/>
                <a:alphaOff val="-4000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smtClean="0"/>
            <a:t>Centrado en la Persona</a:t>
          </a:r>
          <a:endParaRPr lang="es-ES_tradnl" sz="1600" kern="1200" dirty="0"/>
        </a:p>
      </dsp:txBody>
      <dsp:txXfrm>
        <a:off x="4227968" y="4603085"/>
        <a:ext cx="2162581" cy="6803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92825-1B61-2D4F-B9EA-86831EAF09B4}">
      <dsp:nvSpPr>
        <dsp:cNvPr id="0" name=""/>
        <dsp:cNvSpPr/>
      </dsp:nvSpPr>
      <dsp:spPr>
        <a:xfrm>
          <a:off x="0" y="0"/>
          <a:ext cx="4941873" cy="0"/>
        </a:xfrm>
        <a:prstGeom prst="lin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B5BC2E5F-6F79-9142-AB31-6208C26871C5}">
      <dsp:nvSpPr>
        <dsp:cNvPr id="0" name=""/>
        <dsp:cNvSpPr/>
      </dsp:nvSpPr>
      <dsp:spPr>
        <a:xfrm>
          <a:off x="0" y="0"/>
          <a:ext cx="4941873" cy="1005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Identidad Alimentaria</a:t>
          </a:r>
        </a:p>
      </dsp:txBody>
      <dsp:txXfrm>
        <a:off x="0" y="0"/>
        <a:ext cx="4941873" cy="1005681"/>
      </dsp:txXfrm>
    </dsp:sp>
    <dsp:sp modelId="{ECCBCE72-CB00-1F48-A654-32E636461BBD}">
      <dsp:nvSpPr>
        <dsp:cNvPr id="0" name=""/>
        <dsp:cNvSpPr/>
      </dsp:nvSpPr>
      <dsp:spPr>
        <a:xfrm>
          <a:off x="0" y="1005681"/>
          <a:ext cx="4941873" cy="0"/>
        </a:xfrm>
        <a:prstGeom prst="lin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EAC31543-4405-8A40-B72C-1A10D9A683B9}">
      <dsp:nvSpPr>
        <dsp:cNvPr id="0" name=""/>
        <dsp:cNvSpPr/>
      </dsp:nvSpPr>
      <dsp:spPr>
        <a:xfrm>
          <a:off x="0" y="1005681"/>
          <a:ext cx="4941873" cy="1005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_tradnl" sz="2000" kern="1200" dirty="0" err="1" smtClean="0"/>
            <a:t>Alineaci</a:t>
          </a:r>
          <a:r>
            <a:rPr lang="es-ES" sz="2000" kern="1200" dirty="0" smtClean="0"/>
            <a:t>ón de cambio con los valores personales, misión y</a:t>
          </a:r>
          <a:r>
            <a:rPr lang="es-ES" sz="2000" kern="1200" baseline="0" dirty="0" smtClean="0"/>
            <a:t> propósito</a:t>
          </a:r>
          <a:r>
            <a:rPr lang="es-ES" sz="2000" kern="1200" dirty="0" smtClean="0"/>
            <a:t>.</a:t>
          </a:r>
        </a:p>
      </dsp:txBody>
      <dsp:txXfrm>
        <a:off x="0" y="1005681"/>
        <a:ext cx="4941873" cy="1005681"/>
      </dsp:txXfrm>
    </dsp:sp>
    <dsp:sp modelId="{C3350D5D-899F-2041-8A64-2CA9829B07D9}">
      <dsp:nvSpPr>
        <dsp:cNvPr id="0" name=""/>
        <dsp:cNvSpPr/>
      </dsp:nvSpPr>
      <dsp:spPr>
        <a:xfrm>
          <a:off x="0" y="2011362"/>
          <a:ext cx="4941873" cy="0"/>
        </a:xfrm>
        <a:prstGeom prst="lin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BA089C50-5704-C348-8B6D-78B01D2C40B7}">
      <dsp:nvSpPr>
        <dsp:cNvPr id="0" name=""/>
        <dsp:cNvSpPr/>
      </dsp:nvSpPr>
      <dsp:spPr>
        <a:xfrm>
          <a:off x="0" y="2011362"/>
          <a:ext cx="4941873" cy="1005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_tradnl" sz="2000" kern="1200" dirty="0" smtClean="0"/>
            <a:t>Reconocimiento de virtudes y fortalezas como elementos para potenciar el cambio. </a:t>
          </a:r>
          <a:endParaRPr lang="es-ES_tradnl" sz="2000" kern="1200" dirty="0"/>
        </a:p>
      </dsp:txBody>
      <dsp:txXfrm>
        <a:off x="0" y="2011362"/>
        <a:ext cx="4941873" cy="1005681"/>
      </dsp:txXfrm>
    </dsp:sp>
    <dsp:sp modelId="{F4847637-8BB6-5441-8C55-C79ACB11B8F8}">
      <dsp:nvSpPr>
        <dsp:cNvPr id="0" name=""/>
        <dsp:cNvSpPr/>
      </dsp:nvSpPr>
      <dsp:spPr>
        <a:xfrm>
          <a:off x="0" y="3017043"/>
          <a:ext cx="4941873" cy="0"/>
        </a:xfrm>
        <a:prstGeom prst="lin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D9315F32-1CE4-BB47-B302-6452F87B6E67}">
      <dsp:nvSpPr>
        <dsp:cNvPr id="0" name=""/>
        <dsp:cNvSpPr/>
      </dsp:nvSpPr>
      <dsp:spPr>
        <a:xfrm>
          <a:off x="0" y="3017043"/>
          <a:ext cx="4941873" cy="1005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smtClean="0"/>
            <a:t>Identificación de motivación para el cambio y áreas específicas de mayor capacidad de cambio.</a:t>
          </a:r>
        </a:p>
      </dsp:txBody>
      <dsp:txXfrm>
        <a:off x="0" y="3017043"/>
        <a:ext cx="4941873" cy="10056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43058-2D54-CD45-B66E-B326BA3F8F94}">
      <dsp:nvSpPr>
        <dsp:cNvPr id="0" name=""/>
        <dsp:cNvSpPr/>
      </dsp:nvSpPr>
      <dsp:spPr>
        <a:xfrm rot="5400000">
          <a:off x="6650307" y="-2554033"/>
          <a:ext cx="1469672" cy="695072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71450" lvl="1" indent="0" algn="l" defTabSz="844550">
            <a:lnSpc>
              <a:spcPct val="90000"/>
            </a:lnSpc>
            <a:spcBef>
              <a:spcPct val="0"/>
            </a:spcBef>
            <a:spcAft>
              <a:spcPct val="15000"/>
            </a:spcAft>
            <a:buChar char="••"/>
          </a:pPr>
          <a:r>
            <a:rPr lang="es-ES" sz="2000" kern="1200" dirty="0" smtClean="0"/>
            <a:t>24% de las mujeres entre 20-44 años tienen riesgo de un TCA y 3% usan laxantes o diuréticos como control del peso. Hay relación con sobrepeso u obesidad, y las amas de casa tienen mayor riesgo. </a:t>
          </a:r>
          <a:endParaRPr lang="en-US" sz="2000" kern="1200" dirty="0"/>
        </a:p>
      </dsp:txBody>
      <dsp:txXfrm rot="-5400000">
        <a:off x="3909782" y="258235"/>
        <a:ext cx="6878980" cy="1326186"/>
      </dsp:txXfrm>
    </dsp:sp>
    <dsp:sp modelId="{E4155C7D-1CB0-764B-A560-632100DB6CCB}">
      <dsp:nvSpPr>
        <dsp:cNvPr id="0" name=""/>
        <dsp:cNvSpPr/>
      </dsp:nvSpPr>
      <dsp:spPr>
        <a:xfrm>
          <a:off x="0" y="2783"/>
          <a:ext cx="3909781" cy="183709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S" sz="3200" b="1" kern="1200" dirty="0" smtClean="0"/>
            <a:t>Encuesta Nacional de Nutrición (2009) </a:t>
          </a:r>
          <a:endParaRPr lang="en-US" sz="3200" kern="1200" dirty="0"/>
        </a:p>
      </dsp:txBody>
      <dsp:txXfrm>
        <a:off x="89679" y="92462"/>
        <a:ext cx="3730423" cy="1657732"/>
      </dsp:txXfrm>
    </dsp:sp>
    <dsp:sp modelId="{C0B46862-B1D7-5C4E-8C41-027654945786}">
      <dsp:nvSpPr>
        <dsp:cNvPr id="0" name=""/>
        <dsp:cNvSpPr/>
      </dsp:nvSpPr>
      <dsp:spPr>
        <a:xfrm rot="5400000">
          <a:off x="6650307" y="-625088"/>
          <a:ext cx="1469672" cy="695072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smtClean="0"/>
            <a:t>Riesgo de 9,4% entre adolescentes mujeres de 9,10 y 11vo año y 2,3% en hombres. </a:t>
          </a:r>
          <a:endParaRPr lang="en-US" sz="2800" kern="1200" dirty="0"/>
        </a:p>
      </dsp:txBody>
      <dsp:txXfrm rot="-5400000">
        <a:off x="3909782" y="2187180"/>
        <a:ext cx="6878980" cy="1326186"/>
      </dsp:txXfrm>
    </dsp:sp>
    <dsp:sp modelId="{58C0253A-9B84-F24D-9C7A-A75E54F721E2}">
      <dsp:nvSpPr>
        <dsp:cNvPr id="0" name=""/>
        <dsp:cNvSpPr/>
      </dsp:nvSpPr>
      <dsp:spPr>
        <a:xfrm>
          <a:off x="0" y="1931727"/>
          <a:ext cx="3909781" cy="183709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endParaRPr lang="en-US" sz="3200" kern="1200" dirty="0" smtClean="0"/>
        </a:p>
        <a:p>
          <a:pPr lvl="0" algn="ctr" defTabSz="1422400">
            <a:lnSpc>
              <a:spcPct val="90000"/>
            </a:lnSpc>
            <a:spcBef>
              <a:spcPct val="0"/>
            </a:spcBef>
            <a:spcAft>
              <a:spcPct val="35000"/>
            </a:spcAft>
          </a:pPr>
          <a:r>
            <a:rPr lang="es-ES" sz="3200" b="1" kern="1200" dirty="0" smtClean="0"/>
            <a:t>Estudio de la UCR (2014</a:t>
          </a:r>
          <a:r>
            <a:rPr lang="es-ES" sz="3200" kern="1200" dirty="0" smtClean="0"/>
            <a:t>) </a:t>
          </a:r>
          <a:endParaRPr lang="en-US" sz="3200" kern="1200" dirty="0"/>
        </a:p>
      </dsp:txBody>
      <dsp:txXfrm>
        <a:off x="89679" y="2021406"/>
        <a:ext cx="3730423" cy="1657732"/>
      </dsp:txXfrm>
    </dsp:sp>
    <dsp:sp modelId="{4CE8B060-30BC-5B4E-8186-7FABC772A889}">
      <dsp:nvSpPr>
        <dsp:cNvPr id="0" name=""/>
        <dsp:cNvSpPr/>
      </dsp:nvSpPr>
      <dsp:spPr>
        <a:xfrm rot="5400000">
          <a:off x="6650307" y="1303855"/>
          <a:ext cx="1469672" cy="695072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57,7% de los </a:t>
          </a:r>
          <a:r>
            <a:rPr lang="en-US" sz="1400" kern="1200" dirty="0" err="1" smtClean="0"/>
            <a:t>escolares</a:t>
          </a:r>
          <a:r>
            <a:rPr lang="en-US" sz="1400" kern="1200" dirty="0" smtClean="0"/>
            <a:t> y </a:t>
          </a:r>
          <a:r>
            <a:rPr lang="en-US" sz="1400" kern="1200" dirty="0" err="1" smtClean="0"/>
            <a:t>colegiales</a:t>
          </a:r>
          <a:r>
            <a:rPr lang="en-US" sz="1400" kern="1200" dirty="0" smtClean="0"/>
            <a:t> </a:t>
          </a:r>
          <a:r>
            <a:rPr lang="en-US" sz="1400" kern="1200" dirty="0" err="1" smtClean="0"/>
            <a:t>descontentos</a:t>
          </a:r>
          <a:r>
            <a:rPr lang="en-US" sz="1400" kern="1200" dirty="0" smtClean="0"/>
            <a:t> con </a:t>
          </a:r>
          <a:r>
            <a:rPr lang="en-US" sz="1400" kern="1200" dirty="0" err="1" smtClean="0"/>
            <a:t>su</a:t>
          </a:r>
          <a:r>
            <a:rPr lang="en-US" sz="1400" kern="1200" dirty="0" smtClean="0"/>
            <a:t> </a:t>
          </a:r>
          <a:r>
            <a:rPr lang="en-US" sz="1400" kern="1200" dirty="0" err="1" smtClean="0"/>
            <a:t>imagen</a:t>
          </a:r>
          <a:r>
            <a:rPr lang="en-US" sz="1400" kern="1200" dirty="0" smtClean="0"/>
            <a:t> corporal. </a:t>
          </a:r>
          <a:endParaRPr lang="en-US" sz="1400" kern="1200" dirty="0"/>
        </a:p>
        <a:p>
          <a:pPr marL="114300" lvl="1" indent="-114300" algn="l" defTabSz="622300">
            <a:lnSpc>
              <a:spcPct val="90000"/>
            </a:lnSpc>
            <a:spcBef>
              <a:spcPct val="0"/>
            </a:spcBef>
            <a:spcAft>
              <a:spcPct val="15000"/>
            </a:spcAft>
            <a:buChar char="••"/>
          </a:pPr>
          <a:r>
            <a:rPr lang="en-US" sz="1400" kern="1200" dirty="0" smtClean="0"/>
            <a:t>35,9%</a:t>
          </a:r>
          <a:r>
            <a:rPr lang="en-US" sz="1400" kern="1200" baseline="0" dirty="0" smtClean="0"/>
            <a:t> </a:t>
          </a:r>
          <a:r>
            <a:rPr lang="en-US" sz="1400" kern="1200" dirty="0" smtClean="0"/>
            <a:t>con peso normal, y un 24,9% de </a:t>
          </a:r>
          <a:r>
            <a:rPr lang="en-US" sz="1400" kern="1200" dirty="0" err="1" smtClean="0"/>
            <a:t>alumnos</a:t>
          </a:r>
          <a:r>
            <a:rPr lang="en-US" sz="1400" kern="1200" dirty="0" smtClean="0"/>
            <a:t> con </a:t>
          </a:r>
          <a:r>
            <a:rPr lang="en-US" sz="1400" kern="1200" dirty="0" err="1" smtClean="0"/>
            <a:t>bajo</a:t>
          </a:r>
          <a:r>
            <a:rPr lang="en-US" sz="1400" kern="1200" dirty="0" smtClean="0"/>
            <a:t> peso</a:t>
          </a:r>
          <a:r>
            <a:rPr lang="en-US" sz="1400" kern="1200" baseline="0" dirty="0" smtClean="0"/>
            <a:t> </a:t>
          </a:r>
          <a:r>
            <a:rPr lang="en-US" sz="1400" kern="1200" baseline="0" dirty="0" err="1" smtClean="0"/>
            <a:t>dijeron</a:t>
          </a:r>
          <a:r>
            <a:rPr lang="en-US" sz="1400" kern="1200" dirty="0" smtClean="0"/>
            <a:t> </a:t>
          </a:r>
          <a:r>
            <a:rPr lang="en-US" sz="1400" kern="1200" dirty="0" err="1" smtClean="0"/>
            <a:t>sentirse</a:t>
          </a:r>
          <a:r>
            <a:rPr lang="en-US" sz="1400" kern="1200" dirty="0" smtClean="0"/>
            <a:t> “</a:t>
          </a:r>
          <a:r>
            <a:rPr lang="en-US" sz="1400" kern="1200" dirty="0" err="1" smtClean="0"/>
            <a:t>gordos</a:t>
          </a:r>
          <a:r>
            <a:rPr lang="en-US" sz="1400" kern="1200" dirty="0" smtClean="0"/>
            <a:t>”.</a:t>
          </a:r>
          <a:endParaRPr lang="en-US" sz="1400" kern="1200" dirty="0"/>
        </a:p>
        <a:p>
          <a:pPr marL="114300" lvl="1" indent="-114300" algn="l" defTabSz="622300">
            <a:lnSpc>
              <a:spcPct val="90000"/>
            </a:lnSpc>
            <a:spcBef>
              <a:spcPct val="0"/>
            </a:spcBef>
            <a:spcAft>
              <a:spcPct val="15000"/>
            </a:spcAft>
            <a:buChar char="••"/>
          </a:pPr>
          <a:r>
            <a:rPr lang="en-US" sz="1400" kern="1200" dirty="0" smtClean="0"/>
            <a:t>37,2% </a:t>
          </a:r>
          <a:r>
            <a:rPr lang="en-US" sz="1400" kern="1200" dirty="0" err="1" smtClean="0"/>
            <a:t>cuenta</a:t>
          </a:r>
          <a:r>
            <a:rPr lang="en-US" sz="1400" kern="1200" dirty="0" smtClean="0"/>
            <a:t> </a:t>
          </a:r>
          <a:r>
            <a:rPr lang="en-US" sz="1400" kern="1200" dirty="0" err="1" smtClean="0"/>
            <a:t>calorías</a:t>
          </a:r>
          <a:r>
            <a:rPr lang="en-US" sz="1400" kern="1200" dirty="0" smtClean="0"/>
            <a:t>,  31% </a:t>
          </a:r>
          <a:r>
            <a:rPr lang="en-US" sz="1400" kern="1200" dirty="0" err="1" smtClean="0"/>
            <a:t>evita</a:t>
          </a:r>
          <a:r>
            <a:rPr lang="en-US" sz="1400" kern="1200" dirty="0" smtClean="0"/>
            <a:t> comer "</a:t>
          </a:r>
          <a:r>
            <a:rPr lang="en-US" sz="1400" kern="1200" dirty="0" err="1" smtClean="0"/>
            <a:t>harinas</a:t>
          </a:r>
          <a:r>
            <a:rPr lang="en-US" sz="1400" kern="1200" dirty="0" smtClean="0"/>
            <a:t>", 14,2% </a:t>
          </a:r>
          <a:r>
            <a:rPr lang="en-US" sz="1400" kern="1200" dirty="0" err="1" smtClean="0"/>
            <a:t>siente</a:t>
          </a:r>
          <a:r>
            <a:rPr lang="en-US" sz="1400" kern="1200" dirty="0" smtClean="0"/>
            <a:t> </a:t>
          </a:r>
          <a:r>
            <a:rPr lang="en-US" sz="1400" kern="1200" dirty="0" err="1" smtClean="0"/>
            <a:t>culpabilidad</a:t>
          </a:r>
          <a:r>
            <a:rPr lang="en-US" sz="1400" kern="1200" dirty="0" smtClean="0"/>
            <a:t> al comer y 10,9% le </a:t>
          </a:r>
          <a:r>
            <a:rPr lang="en-US" sz="1400" kern="1200" dirty="0" err="1" smtClean="0"/>
            <a:t>gusta</a:t>
          </a:r>
          <a:r>
            <a:rPr lang="en-US" sz="1400" kern="1200" dirty="0" smtClean="0"/>
            <a:t> </a:t>
          </a:r>
          <a:r>
            <a:rPr lang="en-US" sz="1400" kern="1200" dirty="0" err="1" smtClean="0"/>
            <a:t>sentir</a:t>
          </a:r>
          <a:r>
            <a:rPr lang="en-US" sz="1400" kern="1200" dirty="0" smtClean="0"/>
            <a:t> el </a:t>
          </a:r>
          <a:r>
            <a:rPr lang="en-US" sz="1400" kern="1200" dirty="0" err="1" smtClean="0"/>
            <a:t>estómago</a:t>
          </a:r>
          <a:r>
            <a:rPr lang="en-US" sz="1400" kern="1200" dirty="0" smtClean="0"/>
            <a:t> </a:t>
          </a:r>
          <a:r>
            <a:rPr lang="en-US" sz="1400" kern="1200" dirty="0" err="1" smtClean="0"/>
            <a:t>vacío</a:t>
          </a:r>
          <a:r>
            <a:rPr lang="en-US" sz="1400" kern="1200" dirty="0" smtClean="0"/>
            <a:t>.</a:t>
          </a:r>
          <a:endParaRPr lang="en-US" sz="1400" kern="1200" dirty="0"/>
        </a:p>
        <a:p>
          <a:pPr marL="114300" lvl="1" indent="-114300" algn="l" defTabSz="622300">
            <a:lnSpc>
              <a:spcPct val="90000"/>
            </a:lnSpc>
            <a:spcBef>
              <a:spcPct val="0"/>
            </a:spcBef>
            <a:spcAft>
              <a:spcPct val="15000"/>
            </a:spcAft>
            <a:buChar char="••"/>
          </a:pPr>
          <a:r>
            <a:rPr lang="en-US" sz="1400" kern="1200" dirty="0" smtClean="0"/>
            <a:t>21,6% </a:t>
          </a:r>
          <a:r>
            <a:rPr lang="en-US" sz="1400" kern="1200" dirty="0" err="1" smtClean="0"/>
            <a:t>toma</a:t>
          </a:r>
          <a:r>
            <a:rPr lang="en-US" sz="1400" kern="1200" dirty="0" smtClean="0"/>
            <a:t> </a:t>
          </a:r>
          <a:r>
            <a:rPr lang="en-US" sz="1400" kern="1200" dirty="0" err="1" smtClean="0"/>
            <a:t>pastillas</a:t>
          </a:r>
          <a:r>
            <a:rPr lang="en-US" sz="1400" kern="1200" dirty="0" smtClean="0"/>
            <a:t>/t</a:t>
          </a:r>
          <a:r>
            <a:rPr lang="es-ES" sz="1400" kern="1200" dirty="0" smtClean="0"/>
            <a:t>és</a:t>
          </a:r>
          <a:r>
            <a:rPr lang="en-US" sz="1400" kern="1200" dirty="0" smtClean="0"/>
            <a:t> para </a:t>
          </a:r>
          <a:r>
            <a:rPr lang="en-US" sz="1400" kern="1200" dirty="0" err="1" smtClean="0"/>
            <a:t>adelgazar</a:t>
          </a:r>
          <a:r>
            <a:rPr lang="en-US" sz="1400" kern="1200" dirty="0" smtClean="0"/>
            <a:t>, 7,7% se </a:t>
          </a:r>
          <a:r>
            <a:rPr lang="en-US" sz="1400" kern="1200" dirty="0" err="1" smtClean="0"/>
            <a:t>provoca</a:t>
          </a:r>
          <a:r>
            <a:rPr lang="en-US" sz="1400" kern="1200" dirty="0" smtClean="0"/>
            <a:t> el </a:t>
          </a:r>
          <a:r>
            <a:rPr lang="en-US" sz="1400" kern="1200" dirty="0" err="1" smtClean="0"/>
            <a:t>vómito</a:t>
          </a:r>
          <a:r>
            <a:rPr lang="en-US" sz="1400" kern="1200" dirty="0" smtClean="0"/>
            <a:t> y 11% </a:t>
          </a:r>
          <a:r>
            <a:rPr lang="en-US" sz="1400" kern="1200" dirty="0" err="1" smtClean="0"/>
            <a:t>tiene</a:t>
          </a:r>
          <a:r>
            <a:rPr lang="en-US" sz="1400" kern="1200" dirty="0" smtClean="0"/>
            <a:t> </a:t>
          </a:r>
          <a:r>
            <a:rPr lang="en-US" sz="1400" kern="1200" dirty="0" err="1" smtClean="0"/>
            <a:t>ganas</a:t>
          </a:r>
          <a:r>
            <a:rPr lang="en-US" sz="1400" kern="1200" dirty="0" smtClean="0"/>
            <a:t> de </a:t>
          </a:r>
          <a:r>
            <a:rPr lang="en-US" sz="1400" kern="1200" dirty="0" err="1" smtClean="0"/>
            <a:t>vomitar</a:t>
          </a:r>
          <a:r>
            <a:rPr lang="en-US" sz="1400" kern="1200" dirty="0" smtClean="0"/>
            <a:t> </a:t>
          </a:r>
          <a:r>
            <a:rPr lang="en-US" sz="1400" kern="1200" dirty="0" err="1" smtClean="0"/>
            <a:t>después</a:t>
          </a:r>
          <a:r>
            <a:rPr lang="en-US" sz="1400" kern="1200" dirty="0" smtClean="0"/>
            <a:t> de comer. </a:t>
          </a:r>
          <a:endParaRPr lang="en-US" sz="1400" kern="1200" dirty="0"/>
        </a:p>
      </dsp:txBody>
      <dsp:txXfrm rot="-5400000">
        <a:off x="3909782" y="4116124"/>
        <a:ext cx="6878980" cy="1326186"/>
      </dsp:txXfrm>
    </dsp:sp>
    <dsp:sp modelId="{592A0B74-C0B1-C84D-B826-581120253E4F}">
      <dsp:nvSpPr>
        <dsp:cNvPr id="0" name=""/>
        <dsp:cNvSpPr/>
      </dsp:nvSpPr>
      <dsp:spPr>
        <a:xfrm>
          <a:off x="0" y="3860672"/>
          <a:ext cx="3909781" cy="183709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err="1" smtClean="0"/>
            <a:t>Investigación</a:t>
          </a:r>
          <a:r>
            <a:rPr lang="en-US" sz="3200" b="1" kern="1200" dirty="0" smtClean="0"/>
            <a:t> UCR-INCIENSA-UNED (2016)  </a:t>
          </a:r>
          <a:endParaRPr lang="en-US" sz="3200" b="1" kern="1200" dirty="0"/>
        </a:p>
      </dsp:txBody>
      <dsp:txXfrm>
        <a:off x="89679" y="3950351"/>
        <a:ext cx="3730423" cy="165773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C1602-9915-DE45-A6A4-7B8C065829E4}">
      <dsp:nvSpPr>
        <dsp:cNvPr id="0" name=""/>
        <dsp:cNvSpPr/>
      </dsp:nvSpPr>
      <dsp:spPr>
        <a:xfrm>
          <a:off x="3306930" y="4790221"/>
          <a:ext cx="111880" cy="45371"/>
        </a:xfrm>
        <a:prstGeom prst="hexagon">
          <a:avLst>
            <a:gd name="adj" fmla="val 25000"/>
            <a:gd name="vf" fmla="val 115470"/>
          </a:avLst>
        </a:prstGeom>
        <a:noFill/>
        <a:ln w="12700" cap="flat" cmpd="sng" algn="ctr">
          <a:no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6350" rIns="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320034" y="4795535"/>
        <a:ext cx="85672" cy="34743"/>
      </dsp:txXfrm>
    </dsp:sp>
    <dsp:sp modelId="{F1492F88-0439-5D43-9932-548404582D94}">
      <dsp:nvSpPr>
        <dsp:cNvPr id="0" name=""/>
        <dsp:cNvSpPr/>
      </dsp:nvSpPr>
      <dsp:spPr>
        <a:xfrm>
          <a:off x="2158443" y="4684736"/>
          <a:ext cx="299974" cy="258671"/>
        </a:xfrm>
        <a:prstGeom prst="hexagon">
          <a:avLst>
            <a:gd name="adj" fmla="val 25000"/>
            <a:gd name="vf" fmla="val 115470"/>
          </a:avLst>
        </a:prstGeom>
        <a:solidFill>
          <a:schemeClr val="lt1">
            <a:hueOff val="0"/>
            <a:satOff val="0"/>
            <a:lumOff val="0"/>
            <a:alphaOff val="0"/>
          </a:schemeClr>
        </a:solidFill>
        <a:ln w="12700" cap="flat" cmpd="sng" algn="ctr">
          <a:noFill/>
          <a:prstDash val="solid"/>
        </a:ln>
        <a:effectLst/>
      </dsp:spPr>
      <dsp:style>
        <a:lnRef idx="1">
          <a:scrgbClr r="0" g="0" b="0"/>
        </a:lnRef>
        <a:fillRef idx="1">
          <a:scrgbClr r="0" g="0" b="0"/>
        </a:fillRef>
        <a:effectRef idx="0">
          <a:scrgbClr r="0" g="0" b="0"/>
        </a:effectRef>
        <a:fontRef idx="minor"/>
      </dsp:style>
    </dsp:sp>
    <dsp:sp modelId="{9241FB96-BAB9-9942-9BAA-94E23BB63D1A}">
      <dsp:nvSpPr>
        <dsp:cNvPr id="0" name=""/>
        <dsp:cNvSpPr/>
      </dsp:nvSpPr>
      <dsp:spPr>
        <a:xfrm>
          <a:off x="363899" y="3292083"/>
          <a:ext cx="3092507" cy="271766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015D49F-C0F7-9249-A496-6A4F47A4F028}">
      <dsp:nvSpPr>
        <dsp:cNvPr id="0" name=""/>
        <dsp:cNvSpPr/>
      </dsp:nvSpPr>
      <dsp:spPr>
        <a:xfrm>
          <a:off x="806072" y="442835"/>
          <a:ext cx="299974" cy="258671"/>
        </a:xfrm>
        <a:prstGeom prst="hexagon">
          <a:avLst>
            <a:gd name="adj" fmla="val 25000"/>
            <a:gd name="vf" fmla="val 115470"/>
          </a:avLst>
        </a:prstGeom>
        <a:solidFill>
          <a:schemeClr val="lt1">
            <a:hueOff val="0"/>
            <a:satOff val="0"/>
            <a:lumOff val="0"/>
            <a:alphaOff val="0"/>
          </a:schemeClr>
        </a:solidFill>
        <a:ln w="12700" cap="flat" cmpd="sng" algn="ctr">
          <a:noFill/>
          <a:prstDash val="solid"/>
        </a:ln>
        <a:effectLst/>
      </dsp:spPr>
      <dsp:style>
        <a:lnRef idx="1">
          <a:scrgbClr r="0" g="0" b="0"/>
        </a:lnRef>
        <a:fillRef idx="1">
          <a:scrgbClr r="0" g="0" b="0"/>
        </a:fillRef>
        <a:effectRef idx="0">
          <a:scrgbClr r="0" g="0" b="0"/>
        </a:effectRef>
        <a:fontRef idx="minor"/>
      </dsp:style>
    </dsp:sp>
    <dsp:sp modelId="{DBC8BBC8-457E-754D-9834-C2696FC0453A}">
      <dsp:nvSpPr>
        <dsp:cNvPr id="0" name=""/>
        <dsp:cNvSpPr/>
      </dsp:nvSpPr>
      <dsp:spPr>
        <a:xfrm flipH="1">
          <a:off x="5448990" y="3533398"/>
          <a:ext cx="185884" cy="127268"/>
        </a:xfrm>
        <a:prstGeom prst="hexagon">
          <a:avLst>
            <a:gd name="adj" fmla="val 25000"/>
            <a:gd name="vf" fmla="val 115470"/>
          </a:avLst>
        </a:prstGeom>
        <a:noFill/>
        <a:ln w="12700" cap="flat" cmpd="sng" algn="ctr">
          <a:no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6350" rIns="0" bIns="6350" numCol="1" spcCol="1270" anchor="ctr" anchorCtr="0">
          <a:noAutofit/>
        </a:bodyPr>
        <a:lstStyle/>
        <a:p>
          <a:pPr lvl="0" algn="ctr" defTabSz="222250">
            <a:lnSpc>
              <a:spcPct val="90000"/>
            </a:lnSpc>
            <a:spcBef>
              <a:spcPct val="0"/>
            </a:spcBef>
            <a:spcAft>
              <a:spcPct val="35000"/>
            </a:spcAft>
          </a:pPr>
          <a:endParaRPr lang="en-US" sz="500" kern="1200"/>
        </a:p>
      </dsp:txBody>
      <dsp:txXfrm>
        <a:off x="5475086" y="3551265"/>
        <a:ext cx="133692" cy="91534"/>
      </dsp:txXfrm>
    </dsp:sp>
    <dsp:sp modelId="{D1179C58-B06F-C742-BBB9-4851A01A1D67}">
      <dsp:nvSpPr>
        <dsp:cNvPr id="0" name=""/>
        <dsp:cNvSpPr/>
      </dsp:nvSpPr>
      <dsp:spPr>
        <a:xfrm>
          <a:off x="6017364" y="4391691"/>
          <a:ext cx="299974" cy="258671"/>
        </a:xfrm>
        <a:prstGeom prst="hexagon">
          <a:avLst>
            <a:gd name="adj" fmla="val 25000"/>
            <a:gd name="vf" fmla="val 115470"/>
          </a:avLst>
        </a:prstGeom>
        <a:solidFill>
          <a:schemeClr val="lt1">
            <a:hueOff val="0"/>
            <a:satOff val="0"/>
            <a:lumOff val="0"/>
            <a:alphaOff val="0"/>
          </a:schemeClr>
        </a:solidFill>
        <a:ln w="12700" cap="flat" cmpd="sng" algn="ctr">
          <a:noFill/>
          <a:prstDash val="solid"/>
        </a:ln>
        <a:effectLst/>
      </dsp:spPr>
      <dsp:style>
        <a:lnRef idx="1">
          <a:scrgbClr r="0" g="0" b="0"/>
        </a:lnRef>
        <a:fillRef idx="1">
          <a:scrgbClr r="0" g="0" b="0"/>
        </a:fillRef>
        <a:effectRef idx="0">
          <a:scrgbClr r="0" g="0" b="0"/>
        </a:effectRef>
        <a:fontRef idx="minor"/>
      </dsp:style>
    </dsp:sp>
    <dsp:sp modelId="{88F07B12-1A26-E04F-97E1-558A594296C7}">
      <dsp:nvSpPr>
        <dsp:cNvPr id="0" name=""/>
        <dsp:cNvSpPr/>
      </dsp:nvSpPr>
      <dsp:spPr>
        <a:xfrm>
          <a:off x="3625998" y="2285559"/>
          <a:ext cx="3176122" cy="268341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3C82CC8-BF5A-D14E-BB3E-9E446C3543AA}">
      <dsp:nvSpPr>
        <dsp:cNvPr id="0" name=""/>
        <dsp:cNvSpPr/>
      </dsp:nvSpPr>
      <dsp:spPr>
        <a:xfrm>
          <a:off x="7229247" y="4633120"/>
          <a:ext cx="299974" cy="258671"/>
        </a:xfrm>
        <a:prstGeom prst="hexagon">
          <a:avLst>
            <a:gd name="adj" fmla="val 25000"/>
            <a:gd name="vf" fmla="val 115470"/>
          </a:avLst>
        </a:prstGeom>
        <a:solidFill>
          <a:schemeClr val="lt1">
            <a:hueOff val="0"/>
            <a:satOff val="0"/>
            <a:lumOff val="0"/>
            <a:alphaOff val="0"/>
          </a:schemeClr>
        </a:solidFill>
        <a:ln w="12700" cap="flat" cmpd="sng" algn="ctr">
          <a:noFill/>
          <a:prstDash val="solid"/>
        </a:ln>
        <a:effectLst/>
      </dsp:spPr>
      <dsp:style>
        <a:lnRef idx="1">
          <a:scrgbClr r="0" g="0" b="0"/>
        </a:lnRef>
        <a:fillRef idx="1">
          <a:scrgbClr r="0" g="0" b="0"/>
        </a:fillRef>
        <a:effectRef idx="0">
          <a:scrgbClr r="0" g="0" b="0"/>
        </a:effectRef>
        <a:fontRef idx="minor"/>
      </dsp:style>
    </dsp:sp>
    <dsp:sp modelId="{B368502C-D469-4943-B23F-68615AED069B}">
      <dsp:nvSpPr>
        <dsp:cNvPr id="0" name=""/>
        <dsp:cNvSpPr/>
      </dsp:nvSpPr>
      <dsp:spPr>
        <a:xfrm flipH="1">
          <a:off x="3199277" y="2318372"/>
          <a:ext cx="327186" cy="180338"/>
        </a:xfrm>
        <a:prstGeom prst="hexagon">
          <a:avLst>
            <a:gd name="adj" fmla="val 25000"/>
            <a:gd name="vf" fmla="val 115470"/>
          </a:avLst>
        </a:prstGeom>
        <a:noFill/>
        <a:ln w="12700" cap="flat" cmpd="sng" algn="ctr">
          <a:no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lvl="0" algn="ctr" defTabSz="355600">
            <a:lnSpc>
              <a:spcPct val="90000"/>
            </a:lnSpc>
            <a:spcBef>
              <a:spcPct val="0"/>
            </a:spcBef>
            <a:spcAft>
              <a:spcPct val="35000"/>
            </a:spcAft>
          </a:pPr>
          <a:endParaRPr lang="en-US" sz="800" kern="1200" dirty="0">
            <a:noFill/>
          </a:endParaRPr>
        </a:p>
      </dsp:txBody>
      <dsp:txXfrm>
        <a:off x="3241571" y="2341683"/>
        <a:ext cx="242598" cy="133716"/>
      </dsp:txXfrm>
    </dsp:sp>
    <dsp:sp modelId="{96A0F73F-D4C2-C341-B907-23A60F17FC73}">
      <dsp:nvSpPr>
        <dsp:cNvPr id="0" name=""/>
        <dsp:cNvSpPr/>
      </dsp:nvSpPr>
      <dsp:spPr>
        <a:xfrm>
          <a:off x="3826982" y="1351132"/>
          <a:ext cx="299974" cy="258671"/>
        </a:xfrm>
        <a:prstGeom prst="hexagon">
          <a:avLst>
            <a:gd name="adj" fmla="val 25000"/>
            <a:gd name="vf" fmla="val 115470"/>
          </a:avLst>
        </a:prstGeom>
        <a:solidFill>
          <a:schemeClr val="lt1">
            <a:hueOff val="0"/>
            <a:satOff val="0"/>
            <a:lumOff val="0"/>
            <a:alphaOff val="0"/>
          </a:schemeClr>
        </a:solidFill>
        <a:ln w="12700" cap="flat" cmpd="sng" algn="ctr">
          <a:noFill/>
          <a:prstDash val="solid"/>
        </a:ln>
        <a:effectLst/>
      </dsp:spPr>
      <dsp:style>
        <a:lnRef idx="1">
          <a:scrgbClr r="0" g="0" b="0"/>
        </a:lnRef>
        <a:fillRef idx="1">
          <a:scrgbClr r="0" g="0" b="0"/>
        </a:fillRef>
        <a:effectRef idx="0">
          <a:scrgbClr r="0" g="0" b="0"/>
        </a:effectRef>
        <a:fontRef idx="minor"/>
      </dsp:style>
    </dsp:sp>
    <dsp:sp modelId="{6896DEE3-346F-9742-81CD-30141D7740F9}">
      <dsp:nvSpPr>
        <dsp:cNvPr id="0" name=""/>
        <dsp:cNvSpPr/>
      </dsp:nvSpPr>
      <dsp:spPr>
        <a:xfrm>
          <a:off x="550686" y="112656"/>
          <a:ext cx="3062006" cy="2555503"/>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05D4FC7-29A3-9347-A245-895A8A7B35A9}">
      <dsp:nvSpPr>
        <dsp:cNvPr id="0" name=""/>
        <dsp:cNvSpPr/>
      </dsp:nvSpPr>
      <dsp:spPr>
        <a:xfrm>
          <a:off x="6407701" y="698284"/>
          <a:ext cx="299974" cy="258671"/>
        </a:xfrm>
        <a:prstGeom prst="hexagon">
          <a:avLst>
            <a:gd name="adj" fmla="val 25000"/>
            <a:gd name="vf" fmla="val 115470"/>
          </a:avLst>
        </a:prstGeom>
        <a:solidFill>
          <a:schemeClr val="lt1">
            <a:hueOff val="0"/>
            <a:satOff val="0"/>
            <a:lumOff val="0"/>
            <a:alphaOff val="0"/>
          </a:schemeClr>
        </a:solidFill>
        <a:ln w="12700" cap="flat" cmpd="sng" algn="ctr">
          <a:noFill/>
          <a:prstDash val="solid"/>
        </a:ln>
        <a:effectLst/>
      </dsp:spPr>
      <dsp:style>
        <a:lnRef idx="1">
          <a:scrgbClr r="0" g="0" b="0"/>
        </a:lnRef>
        <a:fillRef idx="1">
          <a:scrgbClr r="0" g="0" b="0"/>
        </a:fillRef>
        <a:effectRef idx="0">
          <a:scrgbClr r="0" g="0" b="0"/>
        </a:effectRef>
        <a:fontRef idx="minor"/>
      </dsp:style>
    </dsp:sp>
    <dsp:sp modelId="{DEE006E9-F10F-E14B-8A6F-03AF2EEA8C60}">
      <dsp:nvSpPr>
        <dsp:cNvPr id="0" name=""/>
        <dsp:cNvSpPr/>
      </dsp:nvSpPr>
      <dsp:spPr>
        <a:xfrm flipV="1">
          <a:off x="7585578" y="2353299"/>
          <a:ext cx="293473" cy="103491"/>
        </a:xfrm>
        <a:prstGeom prst="hexagon">
          <a:avLst>
            <a:gd name="adj" fmla="val 25000"/>
            <a:gd name="vf" fmla="val 115470"/>
          </a:avLst>
        </a:prstGeom>
        <a:noFill/>
        <a:ln w="12700" cap="flat" cmpd="sng" algn="ctr">
          <a:no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6350" rIns="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7618658" y="2364965"/>
        <a:ext cx="227313" cy="80159"/>
      </dsp:txXfrm>
    </dsp:sp>
    <dsp:sp modelId="{928E314A-DB7C-3F43-BFCD-9F20C342AC46}">
      <dsp:nvSpPr>
        <dsp:cNvPr id="0" name=""/>
        <dsp:cNvSpPr/>
      </dsp:nvSpPr>
      <dsp:spPr>
        <a:xfrm>
          <a:off x="8657142" y="2275709"/>
          <a:ext cx="299974" cy="258671"/>
        </a:xfrm>
        <a:prstGeom prst="hexagon">
          <a:avLst>
            <a:gd name="adj" fmla="val 25000"/>
            <a:gd name="vf" fmla="val 115470"/>
          </a:avLst>
        </a:prstGeom>
        <a:noFill/>
        <a:ln w="12700" cap="flat" cmpd="sng" algn="ctr">
          <a:noFill/>
          <a:prstDash val="solid"/>
        </a:ln>
        <a:effectLst/>
      </dsp:spPr>
      <dsp:style>
        <a:lnRef idx="1">
          <a:scrgbClr r="0" g="0" b="0"/>
        </a:lnRef>
        <a:fillRef idx="1">
          <a:scrgbClr r="0" g="0" b="0"/>
        </a:fillRef>
        <a:effectRef idx="0">
          <a:scrgbClr r="0" g="0" b="0"/>
        </a:effectRef>
        <a:fontRef idx="minor"/>
      </dsp:style>
    </dsp:sp>
    <dsp:sp modelId="{98261457-41F6-7E4F-A007-4BCB7E6D11A8}">
      <dsp:nvSpPr>
        <dsp:cNvPr id="0" name=""/>
        <dsp:cNvSpPr/>
      </dsp:nvSpPr>
      <dsp:spPr>
        <a:xfrm>
          <a:off x="6023102" y="109234"/>
          <a:ext cx="3505518" cy="2807284"/>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84CA3EE-034A-1944-A343-12C4B1E2047A}">
      <dsp:nvSpPr>
        <dsp:cNvPr id="0" name=""/>
        <dsp:cNvSpPr/>
      </dsp:nvSpPr>
      <dsp:spPr>
        <a:xfrm>
          <a:off x="5089689" y="1141665"/>
          <a:ext cx="299974" cy="258671"/>
        </a:xfrm>
        <a:prstGeom prst="hexagon">
          <a:avLst>
            <a:gd name="adj" fmla="val 25000"/>
            <a:gd name="vf" fmla="val 115470"/>
          </a:avLst>
        </a:prstGeom>
        <a:solidFill>
          <a:schemeClr val="lt1">
            <a:hueOff val="0"/>
            <a:satOff val="0"/>
            <a:lumOff val="0"/>
            <a:alphaOff val="0"/>
          </a:schemeClr>
        </a:solidFill>
        <a:ln w="12700"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B0522-640B-6243-B344-0620E320AA2E}">
      <dsp:nvSpPr>
        <dsp:cNvPr id="0" name=""/>
        <dsp:cNvSpPr/>
      </dsp:nvSpPr>
      <dsp:spPr>
        <a:xfrm>
          <a:off x="2320616" y="1428560"/>
          <a:ext cx="4285682" cy="4285682"/>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l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91576A7C-0B4B-184D-AD0E-48E7291A11E4}">
      <dsp:nvSpPr>
        <dsp:cNvPr id="0" name=""/>
        <dsp:cNvSpPr/>
      </dsp:nvSpPr>
      <dsp:spPr>
        <a:xfrm>
          <a:off x="2933112" y="2041056"/>
          <a:ext cx="3060691" cy="306069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l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138EDA37-B3AF-EB4C-82F6-3121C4A718F9}">
      <dsp:nvSpPr>
        <dsp:cNvPr id="0" name=""/>
        <dsp:cNvSpPr/>
      </dsp:nvSpPr>
      <dsp:spPr>
        <a:xfrm>
          <a:off x="3545250" y="2653194"/>
          <a:ext cx="1836414" cy="1836414"/>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l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248254B9-284F-D346-842E-145C92CB7719}">
      <dsp:nvSpPr>
        <dsp:cNvPr id="0" name=""/>
        <dsp:cNvSpPr/>
      </dsp:nvSpPr>
      <dsp:spPr>
        <a:xfrm>
          <a:off x="4157388" y="3265332"/>
          <a:ext cx="612138" cy="612138"/>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l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36EB1D8E-6160-3C48-9F23-349557560E96}">
      <dsp:nvSpPr>
        <dsp:cNvPr id="0" name=""/>
        <dsp:cNvSpPr/>
      </dsp:nvSpPr>
      <dsp:spPr>
        <a:xfrm>
          <a:off x="7320579" y="0"/>
          <a:ext cx="2142841" cy="102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33020" rIns="33020" bIns="33020" numCol="1" spcCol="1270" anchor="ctr" anchorCtr="0">
          <a:noAutofit/>
        </a:bodyPr>
        <a:lstStyle/>
        <a:p>
          <a:pPr lvl="0" algn="l" defTabSz="1155700">
            <a:lnSpc>
              <a:spcPct val="90000"/>
            </a:lnSpc>
            <a:spcBef>
              <a:spcPct val="0"/>
            </a:spcBef>
            <a:spcAft>
              <a:spcPct val="35000"/>
            </a:spcAft>
          </a:pPr>
          <a:r>
            <a:rPr lang="en-US" sz="2600" kern="1200" dirty="0" err="1" smtClean="0"/>
            <a:t>Microsistema</a:t>
          </a:r>
          <a:endParaRPr lang="en-US" sz="2600" kern="1200" dirty="0"/>
        </a:p>
      </dsp:txBody>
      <dsp:txXfrm>
        <a:off x="7320579" y="0"/>
        <a:ext cx="2142841" cy="1024992"/>
      </dsp:txXfrm>
    </dsp:sp>
    <dsp:sp modelId="{FE0B2927-741E-FD45-930B-F1EF2B080E72}">
      <dsp:nvSpPr>
        <dsp:cNvPr id="0" name=""/>
        <dsp:cNvSpPr/>
      </dsp:nvSpPr>
      <dsp:spPr>
        <a:xfrm>
          <a:off x="6784868" y="512496"/>
          <a:ext cx="535710"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18D4C4EE-9A57-054C-857A-DF91BD6CBA4E}">
      <dsp:nvSpPr>
        <dsp:cNvPr id="0" name=""/>
        <dsp:cNvSpPr/>
      </dsp:nvSpPr>
      <dsp:spPr>
        <a:xfrm rot="5400000">
          <a:off x="4092031" y="849993"/>
          <a:ext cx="3028548" cy="2357125"/>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5961657B-48FB-954B-A3DB-088D91F0CA0F}">
      <dsp:nvSpPr>
        <dsp:cNvPr id="0" name=""/>
        <dsp:cNvSpPr/>
      </dsp:nvSpPr>
      <dsp:spPr>
        <a:xfrm>
          <a:off x="7320579" y="1024992"/>
          <a:ext cx="2142841" cy="102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33020" rIns="33020" bIns="33020" numCol="1" spcCol="1270" anchor="ctr" anchorCtr="0">
          <a:noAutofit/>
        </a:bodyPr>
        <a:lstStyle/>
        <a:p>
          <a:pPr lvl="0" algn="l" defTabSz="1155700">
            <a:lnSpc>
              <a:spcPct val="90000"/>
            </a:lnSpc>
            <a:spcBef>
              <a:spcPct val="0"/>
            </a:spcBef>
            <a:spcAft>
              <a:spcPct val="35000"/>
            </a:spcAft>
          </a:pPr>
          <a:r>
            <a:rPr lang="en-US" sz="2600" kern="1200" dirty="0" smtClean="0"/>
            <a:t>Mesosistema</a:t>
          </a:r>
          <a:endParaRPr lang="en-US" sz="2600" kern="1200" dirty="0"/>
        </a:p>
      </dsp:txBody>
      <dsp:txXfrm>
        <a:off x="7320579" y="1024992"/>
        <a:ext cx="2142841" cy="1024992"/>
      </dsp:txXfrm>
    </dsp:sp>
    <dsp:sp modelId="{C9AAD4F8-840C-5447-A071-A46F7A02371A}">
      <dsp:nvSpPr>
        <dsp:cNvPr id="0" name=""/>
        <dsp:cNvSpPr/>
      </dsp:nvSpPr>
      <dsp:spPr>
        <a:xfrm>
          <a:off x="6784868" y="1537488"/>
          <a:ext cx="535710"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9482B46-7CFE-974A-9E8B-AFB05A9709F4}">
      <dsp:nvSpPr>
        <dsp:cNvPr id="0" name=""/>
        <dsp:cNvSpPr/>
      </dsp:nvSpPr>
      <dsp:spPr>
        <a:xfrm rot="5400000">
          <a:off x="4616313" y="1858200"/>
          <a:ext cx="2487124" cy="1846414"/>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6F6E88D1-EE1C-7444-B5B0-5C9736BEC1AC}">
      <dsp:nvSpPr>
        <dsp:cNvPr id="0" name=""/>
        <dsp:cNvSpPr/>
      </dsp:nvSpPr>
      <dsp:spPr>
        <a:xfrm>
          <a:off x="7320579" y="2049984"/>
          <a:ext cx="2142841" cy="102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33020" rIns="33020" bIns="33020" numCol="1" spcCol="1270" anchor="ctr" anchorCtr="0">
          <a:noAutofit/>
        </a:bodyPr>
        <a:lstStyle/>
        <a:p>
          <a:pPr lvl="0" algn="l" defTabSz="1155700">
            <a:lnSpc>
              <a:spcPct val="90000"/>
            </a:lnSpc>
            <a:spcBef>
              <a:spcPct val="0"/>
            </a:spcBef>
            <a:spcAft>
              <a:spcPct val="35000"/>
            </a:spcAft>
          </a:pPr>
          <a:r>
            <a:rPr lang="en-US" sz="2600" kern="1200" dirty="0" smtClean="0"/>
            <a:t>Exosistema</a:t>
          </a:r>
          <a:endParaRPr lang="en-US" sz="2600" kern="1200" dirty="0"/>
        </a:p>
      </dsp:txBody>
      <dsp:txXfrm>
        <a:off x="7320579" y="2049984"/>
        <a:ext cx="2142841" cy="1024992"/>
      </dsp:txXfrm>
    </dsp:sp>
    <dsp:sp modelId="{894937EF-2B15-3C46-9DC1-03B0F1D11CB1}">
      <dsp:nvSpPr>
        <dsp:cNvPr id="0" name=""/>
        <dsp:cNvSpPr/>
      </dsp:nvSpPr>
      <dsp:spPr>
        <a:xfrm>
          <a:off x="6784868" y="2562480"/>
          <a:ext cx="535710"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586972C-9B4E-5747-969D-8CBE4B7E2CC9}">
      <dsp:nvSpPr>
        <dsp:cNvPr id="0" name=""/>
        <dsp:cNvSpPr/>
      </dsp:nvSpPr>
      <dsp:spPr>
        <a:xfrm rot="5400000">
          <a:off x="5123809" y="2797836"/>
          <a:ext cx="1897128" cy="1424989"/>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90170ADC-8568-344C-AAF7-6679520FC7E7}">
      <dsp:nvSpPr>
        <dsp:cNvPr id="0" name=""/>
        <dsp:cNvSpPr/>
      </dsp:nvSpPr>
      <dsp:spPr>
        <a:xfrm>
          <a:off x="7320579" y="3074977"/>
          <a:ext cx="2142841" cy="102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33020" rIns="33020" bIns="33020" numCol="1" spcCol="1270" anchor="ctr" anchorCtr="0">
          <a:noAutofit/>
        </a:bodyPr>
        <a:lstStyle/>
        <a:p>
          <a:pPr lvl="0" algn="l" defTabSz="1155700">
            <a:lnSpc>
              <a:spcPct val="90000"/>
            </a:lnSpc>
            <a:spcBef>
              <a:spcPct val="0"/>
            </a:spcBef>
            <a:spcAft>
              <a:spcPct val="35000"/>
            </a:spcAft>
          </a:pPr>
          <a:r>
            <a:rPr lang="en-US" sz="2600" kern="1200" dirty="0" smtClean="0"/>
            <a:t>Macrosistema</a:t>
          </a:r>
          <a:endParaRPr lang="en-US" sz="2600" kern="1200" dirty="0"/>
        </a:p>
      </dsp:txBody>
      <dsp:txXfrm>
        <a:off x="7320579" y="3074977"/>
        <a:ext cx="2142841" cy="1024992"/>
      </dsp:txXfrm>
    </dsp:sp>
    <dsp:sp modelId="{53CBABE3-CBDB-E946-A7CA-4668CD789060}">
      <dsp:nvSpPr>
        <dsp:cNvPr id="0" name=""/>
        <dsp:cNvSpPr/>
      </dsp:nvSpPr>
      <dsp:spPr>
        <a:xfrm>
          <a:off x="6784868" y="3587473"/>
          <a:ext cx="535710"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93FA1CDC-0E2B-2A49-AB75-5A1F973C1A3E}">
      <dsp:nvSpPr>
        <dsp:cNvPr id="0" name=""/>
        <dsp:cNvSpPr/>
      </dsp:nvSpPr>
      <dsp:spPr>
        <a:xfrm rot="5400000">
          <a:off x="5632520" y="3741186"/>
          <a:ext cx="1303990" cy="995706"/>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081C0-9C07-49F8-8975-A81906524D5D}">
      <dsp:nvSpPr>
        <dsp:cNvPr id="0" name=""/>
        <dsp:cNvSpPr/>
      </dsp:nvSpPr>
      <dsp:spPr>
        <a:xfrm>
          <a:off x="3624377" y="2106746"/>
          <a:ext cx="1745684" cy="1506690"/>
        </a:xfrm>
        <a:prstGeom prst="ellipse">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CR" sz="2800" b="1" kern="1200" smtClean="0"/>
            <a:t>Sujeto</a:t>
          </a:r>
          <a:endParaRPr lang="es-ES" sz="2800" b="1" kern="1200" dirty="0"/>
        </a:p>
      </dsp:txBody>
      <dsp:txXfrm>
        <a:off x="3880027" y="2327396"/>
        <a:ext cx="1234384" cy="1065390"/>
      </dsp:txXfrm>
    </dsp:sp>
    <dsp:sp modelId="{4B4751E1-CEA4-4D03-8FC2-59088FD16764}">
      <dsp:nvSpPr>
        <dsp:cNvPr id="0" name=""/>
        <dsp:cNvSpPr/>
      </dsp:nvSpPr>
      <dsp:spPr>
        <a:xfrm rot="16200000">
          <a:off x="4386086" y="1647639"/>
          <a:ext cx="222265" cy="511426"/>
        </a:xfrm>
        <a:prstGeom prst="rightArrow">
          <a:avLst>
            <a:gd name="adj1" fmla="val 60000"/>
            <a:gd name="adj2" fmla="val 5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solidFill>
              <a:schemeClr val="tx1"/>
            </a:solidFill>
          </a:endParaRPr>
        </a:p>
      </dsp:txBody>
      <dsp:txXfrm>
        <a:off x="4419426" y="1783264"/>
        <a:ext cx="155586" cy="306856"/>
      </dsp:txXfrm>
    </dsp:sp>
    <dsp:sp modelId="{19C753FC-7AA1-4F7C-9791-9DB8A62BD5B5}">
      <dsp:nvSpPr>
        <dsp:cNvPr id="0" name=""/>
        <dsp:cNvSpPr/>
      </dsp:nvSpPr>
      <dsp:spPr>
        <a:xfrm>
          <a:off x="3490813" y="-176291"/>
          <a:ext cx="2012811" cy="1863669"/>
        </a:xfrm>
        <a:prstGeom prst="ellipse">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CR" sz="1800" b="1" kern="1200" smtClean="0"/>
            <a:t>Circuitos neuronales</a:t>
          </a:r>
          <a:endParaRPr lang="es-ES" sz="1800" b="1" kern="1200" smtClean="0"/>
        </a:p>
        <a:p>
          <a:pPr lvl="0" algn="ctr" defTabSz="622300">
            <a:lnSpc>
              <a:spcPct val="90000"/>
            </a:lnSpc>
            <a:spcBef>
              <a:spcPct val="0"/>
            </a:spcBef>
            <a:spcAft>
              <a:spcPct val="35000"/>
            </a:spcAft>
          </a:pPr>
          <a:endParaRPr lang="es-ES" sz="1800" b="1" kern="1200" dirty="0"/>
        </a:p>
      </dsp:txBody>
      <dsp:txXfrm>
        <a:off x="3785582" y="96637"/>
        <a:ext cx="1423273" cy="1317813"/>
      </dsp:txXfrm>
    </dsp:sp>
    <dsp:sp modelId="{1197E539-EEFC-4E91-BA3C-07675D38FBD4}">
      <dsp:nvSpPr>
        <dsp:cNvPr id="0" name=""/>
        <dsp:cNvSpPr/>
      </dsp:nvSpPr>
      <dsp:spPr>
        <a:xfrm rot="19800000">
          <a:off x="5266228" y="2117439"/>
          <a:ext cx="148785" cy="511426"/>
        </a:xfrm>
        <a:prstGeom prst="rightArrow">
          <a:avLst>
            <a:gd name="adj1" fmla="val 60000"/>
            <a:gd name="adj2" fmla="val 50000"/>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solidFill>
              <a:schemeClr val="tx1"/>
            </a:solidFill>
          </a:endParaRPr>
        </a:p>
      </dsp:txBody>
      <dsp:txXfrm>
        <a:off x="5269218" y="2230883"/>
        <a:ext cx="104150" cy="306856"/>
      </dsp:txXfrm>
    </dsp:sp>
    <dsp:sp modelId="{5C8E3560-C99F-49E6-9FD1-29A4654D3878}">
      <dsp:nvSpPr>
        <dsp:cNvPr id="0" name=""/>
        <dsp:cNvSpPr/>
      </dsp:nvSpPr>
      <dsp:spPr>
        <a:xfrm>
          <a:off x="5313406" y="875982"/>
          <a:ext cx="2012811" cy="1863669"/>
        </a:xfrm>
        <a:prstGeom prst="ellipse">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CR" sz="1800" b="1" kern="1200" smtClean="0"/>
            <a:t>Regulación del hambre y saciedad</a:t>
          </a:r>
          <a:endParaRPr lang="es-ES" sz="1800" b="1" kern="1200" smtClean="0"/>
        </a:p>
        <a:p>
          <a:pPr lvl="0" algn="ctr" defTabSz="400050">
            <a:lnSpc>
              <a:spcPct val="90000"/>
            </a:lnSpc>
            <a:spcBef>
              <a:spcPct val="0"/>
            </a:spcBef>
            <a:spcAft>
              <a:spcPct val="35000"/>
            </a:spcAft>
          </a:pPr>
          <a:endParaRPr lang="es-ES" sz="1800" b="1" kern="1200" dirty="0"/>
        </a:p>
      </dsp:txBody>
      <dsp:txXfrm>
        <a:off x="5608175" y="1148910"/>
        <a:ext cx="1423273" cy="1317813"/>
      </dsp:txXfrm>
    </dsp:sp>
    <dsp:sp modelId="{9BD5EA9D-C4CB-4A65-A7F4-4127495F6C10}">
      <dsp:nvSpPr>
        <dsp:cNvPr id="0" name=""/>
        <dsp:cNvSpPr/>
      </dsp:nvSpPr>
      <dsp:spPr>
        <a:xfrm rot="1800000">
          <a:off x="5274741" y="3104633"/>
          <a:ext cx="177891" cy="511426"/>
        </a:xfrm>
        <a:prstGeom prst="rightArrow">
          <a:avLst>
            <a:gd name="adj1" fmla="val 60000"/>
            <a:gd name="adj2" fmla="val 50000"/>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solidFill>
              <a:schemeClr val="tx1"/>
            </a:solidFill>
          </a:endParaRPr>
        </a:p>
      </dsp:txBody>
      <dsp:txXfrm>
        <a:off x="5278316" y="3193576"/>
        <a:ext cx="124524" cy="306856"/>
      </dsp:txXfrm>
    </dsp:sp>
    <dsp:sp modelId="{0246D9F3-1D90-4C14-B9E2-5C3ACE1983DD}">
      <dsp:nvSpPr>
        <dsp:cNvPr id="0" name=""/>
        <dsp:cNvSpPr/>
      </dsp:nvSpPr>
      <dsp:spPr>
        <a:xfrm>
          <a:off x="5354147" y="3065991"/>
          <a:ext cx="1931328" cy="1692748"/>
        </a:xfrm>
        <a:prstGeom prst="ellipse">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R" sz="1800" b="1" kern="1200" smtClean="0"/>
            <a:t>Contenido de la Dieta</a:t>
          </a:r>
          <a:endParaRPr lang="es-ES" sz="1800" b="1" kern="1200" dirty="0"/>
        </a:p>
      </dsp:txBody>
      <dsp:txXfrm>
        <a:off x="5636983" y="3313888"/>
        <a:ext cx="1365656" cy="1196954"/>
      </dsp:txXfrm>
    </dsp:sp>
    <dsp:sp modelId="{69ACDF8B-DDD1-4A59-9CAC-A5A836FC554B}">
      <dsp:nvSpPr>
        <dsp:cNvPr id="0" name=""/>
        <dsp:cNvSpPr/>
      </dsp:nvSpPr>
      <dsp:spPr>
        <a:xfrm rot="5400000">
          <a:off x="4386086" y="3561116"/>
          <a:ext cx="222265" cy="511426"/>
        </a:xfrm>
        <a:prstGeom prst="rightArrow">
          <a:avLst>
            <a:gd name="adj1" fmla="val 60000"/>
            <a:gd name="adj2" fmla="val 50000"/>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solidFill>
              <a:schemeClr val="tx1"/>
            </a:solidFill>
          </a:endParaRPr>
        </a:p>
      </dsp:txBody>
      <dsp:txXfrm>
        <a:off x="4419426" y="3630062"/>
        <a:ext cx="155586" cy="306856"/>
      </dsp:txXfrm>
    </dsp:sp>
    <dsp:sp modelId="{ACFACA45-8869-4116-972D-96E9A68F37A3}">
      <dsp:nvSpPr>
        <dsp:cNvPr id="0" name=""/>
        <dsp:cNvSpPr/>
      </dsp:nvSpPr>
      <dsp:spPr>
        <a:xfrm>
          <a:off x="3490813" y="4032804"/>
          <a:ext cx="2012811" cy="1863669"/>
        </a:xfrm>
        <a:prstGeom prst="ellipse">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R" sz="1800" b="1" kern="1200" smtClean="0"/>
            <a:t>Emociones</a:t>
          </a:r>
          <a:endParaRPr lang="es-ES" sz="1800" b="1" kern="1200" dirty="0"/>
        </a:p>
      </dsp:txBody>
      <dsp:txXfrm>
        <a:off x="3785582" y="4305732"/>
        <a:ext cx="1423273" cy="1317813"/>
      </dsp:txXfrm>
    </dsp:sp>
    <dsp:sp modelId="{DC0E99B5-FD53-4364-B4A4-632F45E0F7DC}">
      <dsp:nvSpPr>
        <dsp:cNvPr id="0" name=""/>
        <dsp:cNvSpPr/>
      </dsp:nvSpPr>
      <dsp:spPr>
        <a:xfrm rot="9000000">
          <a:off x="3579424" y="3091316"/>
          <a:ext cx="148785" cy="511426"/>
        </a:xfrm>
        <a:prstGeom prst="rightArrow">
          <a:avLst>
            <a:gd name="adj1" fmla="val 60000"/>
            <a:gd name="adj2" fmla="val 50000"/>
          </a:avLst>
        </a:prstGeom>
        <a:gradFill rotWithShape="0">
          <a:gsLst>
            <a:gs pos="0">
              <a:schemeClr val="accent6">
                <a:hueOff val="0"/>
                <a:satOff val="0"/>
                <a:lumOff val="0"/>
                <a:alphaOff val="0"/>
                <a:tint val="65000"/>
                <a:shade val="92000"/>
                <a:satMod val="130000"/>
              </a:schemeClr>
            </a:gs>
            <a:gs pos="45000">
              <a:schemeClr val="accent6">
                <a:hueOff val="0"/>
                <a:satOff val="0"/>
                <a:lumOff val="0"/>
                <a:alphaOff val="0"/>
                <a:tint val="60000"/>
                <a:shade val="99000"/>
                <a:satMod val="120000"/>
              </a:schemeClr>
            </a:gs>
            <a:gs pos="100000">
              <a:schemeClr val="accent6">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solidFill>
              <a:schemeClr val="tx1"/>
            </a:solidFill>
          </a:endParaRPr>
        </a:p>
      </dsp:txBody>
      <dsp:txXfrm rot="10800000">
        <a:off x="3621069" y="3182442"/>
        <a:ext cx="104150" cy="306856"/>
      </dsp:txXfrm>
    </dsp:sp>
    <dsp:sp modelId="{5E2938A7-C172-4A2D-B31C-745F4AE00117}">
      <dsp:nvSpPr>
        <dsp:cNvPr id="0" name=""/>
        <dsp:cNvSpPr/>
      </dsp:nvSpPr>
      <dsp:spPr>
        <a:xfrm>
          <a:off x="1668221" y="2980530"/>
          <a:ext cx="2012811" cy="1863669"/>
        </a:xfrm>
        <a:prstGeom prst="ellipse">
          <a:avLst/>
        </a:prstGeom>
        <a:gradFill rotWithShape="0">
          <a:gsLst>
            <a:gs pos="0">
              <a:schemeClr val="accent6">
                <a:hueOff val="0"/>
                <a:satOff val="0"/>
                <a:lumOff val="0"/>
                <a:alphaOff val="0"/>
                <a:tint val="65000"/>
                <a:shade val="92000"/>
                <a:satMod val="130000"/>
              </a:schemeClr>
            </a:gs>
            <a:gs pos="45000">
              <a:schemeClr val="accent6">
                <a:hueOff val="0"/>
                <a:satOff val="0"/>
                <a:lumOff val="0"/>
                <a:alphaOff val="0"/>
                <a:tint val="60000"/>
                <a:shade val="99000"/>
                <a:satMod val="120000"/>
              </a:schemeClr>
            </a:gs>
            <a:gs pos="100000">
              <a:schemeClr val="accent6">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R" sz="1800" b="1" kern="1200" dirty="0" smtClean="0"/>
            <a:t>Manejo del estrés </a:t>
          </a:r>
          <a:endParaRPr lang="es-ES" sz="1800" b="1" kern="1200" dirty="0"/>
        </a:p>
      </dsp:txBody>
      <dsp:txXfrm>
        <a:off x="1962990" y="3253458"/>
        <a:ext cx="1423273" cy="1317813"/>
      </dsp:txXfrm>
    </dsp:sp>
    <dsp:sp modelId="{D8DEA701-6088-4C1B-8045-2F787C9332C2}">
      <dsp:nvSpPr>
        <dsp:cNvPr id="0" name=""/>
        <dsp:cNvSpPr/>
      </dsp:nvSpPr>
      <dsp:spPr>
        <a:xfrm rot="12600000">
          <a:off x="3579424" y="2117439"/>
          <a:ext cx="148785" cy="511426"/>
        </a:xfrm>
        <a:prstGeom prst="rightArrow">
          <a:avLst>
            <a:gd name="adj1" fmla="val 60000"/>
            <a:gd name="adj2" fmla="val 5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solidFill>
              <a:schemeClr val="tx1"/>
            </a:solidFill>
          </a:endParaRPr>
        </a:p>
      </dsp:txBody>
      <dsp:txXfrm rot="10800000">
        <a:off x="3621069" y="2230883"/>
        <a:ext cx="104150" cy="306856"/>
      </dsp:txXfrm>
    </dsp:sp>
    <dsp:sp modelId="{D3A43CE0-3B37-4DFD-90BE-C15821D25CE9}">
      <dsp:nvSpPr>
        <dsp:cNvPr id="0" name=""/>
        <dsp:cNvSpPr/>
      </dsp:nvSpPr>
      <dsp:spPr>
        <a:xfrm>
          <a:off x="1668221" y="875982"/>
          <a:ext cx="2012811" cy="1863669"/>
        </a:xfrm>
        <a:prstGeom prst="ellipse">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R" sz="1800" b="1" kern="1200" smtClean="0"/>
            <a:t>Espíritu y conexión con Dios</a:t>
          </a:r>
          <a:endParaRPr lang="es-ES" sz="1800" b="1" kern="1200" dirty="0"/>
        </a:p>
      </dsp:txBody>
      <dsp:txXfrm>
        <a:off x="1962990" y="1148910"/>
        <a:ext cx="1423273" cy="13178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BE1D4-1694-0C47-A01B-C40690AB363D}">
      <dsp:nvSpPr>
        <dsp:cNvPr id="0" name=""/>
        <dsp:cNvSpPr/>
      </dsp:nvSpPr>
      <dsp:spPr>
        <a:xfrm>
          <a:off x="1975485" y="0"/>
          <a:ext cx="2963227" cy="1657691"/>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0" algn="ctr" defTabSz="1066800">
            <a:lnSpc>
              <a:spcPct val="90000"/>
            </a:lnSpc>
            <a:spcBef>
              <a:spcPct val="0"/>
            </a:spcBef>
            <a:spcAft>
              <a:spcPct val="15000"/>
            </a:spcAft>
            <a:buChar char="••"/>
          </a:pPr>
          <a:endParaRPr lang="en-US" sz="2200" kern="1200" dirty="0" smtClean="0"/>
        </a:p>
        <a:p>
          <a:pPr marL="228600" lvl="1" indent="0" algn="ctr" defTabSz="1066800">
            <a:lnSpc>
              <a:spcPct val="90000"/>
            </a:lnSpc>
            <a:spcBef>
              <a:spcPct val="0"/>
            </a:spcBef>
            <a:spcAft>
              <a:spcPct val="15000"/>
            </a:spcAft>
            <a:buChar char="••"/>
          </a:pPr>
          <a:r>
            <a:rPr lang="en-US" sz="2200" kern="1200" dirty="0" err="1" smtClean="0"/>
            <a:t>Nuestra</a:t>
          </a:r>
          <a:r>
            <a:rPr lang="en-US" sz="2200" kern="1200" dirty="0" smtClean="0"/>
            <a:t> gen</a:t>
          </a:r>
          <a:r>
            <a:rPr lang="es-ES" sz="2200" kern="1200" dirty="0" smtClean="0"/>
            <a:t>ética no nos determina.</a:t>
          </a:r>
          <a:endParaRPr lang="en-US" sz="2200" kern="1200" dirty="0"/>
        </a:p>
      </dsp:txBody>
      <dsp:txXfrm>
        <a:off x="1975485" y="207211"/>
        <a:ext cx="2341593" cy="1243269"/>
      </dsp:txXfrm>
    </dsp:sp>
    <dsp:sp modelId="{65398C94-D341-C34F-B750-0D1D12A916F5}">
      <dsp:nvSpPr>
        <dsp:cNvPr id="0" name=""/>
        <dsp:cNvSpPr/>
      </dsp:nvSpPr>
      <dsp:spPr>
        <a:xfrm>
          <a:off x="0" y="0"/>
          <a:ext cx="1975485" cy="1657691"/>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endParaRPr lang="en-US" sz="4900" kern="1200" dirty="0"/>
        </a:p>
      </dsp:txBody>
      <dsp:txXfrm>
        <a:off x="80922" y="80922"/>
        <a:ext cx="1813641" cy="14958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40853-C185-AF42-830F-184E5C927D65}">
      <dsp:nvSpPr>
        <dsp:cNvPr id="0" name=""/>
        <dsp:cNvSpPr/>
      </dsp:nvSpPr>
      <dsp:spPr>
        <a:xfrm>
          <a:off x="0" y="22564"/>
          <a:ext cx="4937125" cy="835379"/>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Genera el </a:t>
          </a:r>
          <a:r>
            <a:rPr lang="en-US" sz="2100" kern="1200" dirty="0" err="1" smtClean="0"/>
            <a:t>mapa</a:t>
          </a:r>
          <a:r>
            <a:rPr lang="en-US" sz="2100" kern="1200" dirty="0" smtClean="0"/>
            <a:t> de </a:t>
          </a:r>
          <a:r>
            <a:rPr lang="en-US" sz="2100" kern="1200" dirty="0" err="1" smtClean="0"/>
            <a:t>las</a:t>
          </a:r>
          <a:r>
            <a:rPr lang="en-US" sz="2100" kern="1200" dirty="0" smtClean="0"/>
            <a:t> </a:t>
          </a:r>
          <a:r>
            <a:rPr lang="en-US" sz="2100" kern="1200" dirty="0" err="1" smtClean="0"/>
            <a:t>posibilidades</a:t>
          </a:r>
          <a:r>
            <a:rPr lang="en-US" sz="2100" kern="1200" dirty="0" smtClean="0"/>
            <a:t> </a:t>
          </a:r>
          <a:r>
            <a:rPr lang="en-US" sz="2100" kern="1200" dirty="0" err="1" smtClean="0"/>
            <a:t>que</a:t>
          </a:r>
          <a:r>
            <a:rPr lang="en-US" sz="2100" kern="1200" dirty="0" smtClean="0"/>
            <a:t> </a:t>
          </a:r>
          <a:r>
            <a:rPr lang="en-US" sz="2100" kern="1200" dirty="0" err="1" smtClean="0"/>
            <a:t>podemos</a:t>
          </a:r>
          <a:r>
            <a:rPr lang="en-US" sz="2100" kern="1200" dirty="0" smtClean="0"/>
            <a:t> </a:t>
          </a:r>
          <a:r>
            <a:rPr lang="en-US" sz="2100" kern="1200" dirty="0" err="1" smtClean="0"/>
            <a:t>enfrentar</a:t>
          </a:r>
          <a:r>
            <a:rPr lang="en-US" sz="2100" kern="1200" dirty="0" smtClean="0"/>
            <a:t> en </a:t>
          </a:r>
          <a:r>
            <a:rPr lang="en-US" sz="2100" kern="1200" dirty="0" err="1" smtClean="0"/>
            <a:t>nuestra</a:t>
          </a:r>
          <a:r>
            <a:rPr lang="en-US" sz="2100" kern="1200" dirty="0" smtClean="0"/>
            <a:t> vida.</a:t>
          </a:r>
          <a:r>
            <a:rPr lang="es-ES" sz="2100" kern="1200" dirty="0" smtClean="0"/>
            <a:t> </a:t>
          </a:r>
          <a:endParaRPr lang="en-US" sz="2100" kern="1200" dirty="0"/>
        </a:p>
      </dsp:txBody>
      <dsp:txXfrm>
        <a:off x="40780" y="63344"/>
        <a:ext cx="4855565" cy="753819"/>
      </dsp:txXfrm>
    </dsp:sp>
    <dsp:sp modelId="{41416760-D98F-A542-8D4B-961B6A5F6D2C}">
      <dsp:nvSpPr>
        <dsp:cNvPr id="0" name=""/>
        <dsp:cNvSpPr/>
      </dsp:nvSpPr>
      <dsp:spPr>
        <a:xfrm>
          <a:off x="0" y="857944"/>
          <a:ext cx="4937125" cy="1065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54"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a:p>
          <a:pPr marL="171450" lvl="1" indent="-171450" algn="l" defTabSz="711200">
            <a:lnSpc>
              <a:spcPct val="90000"/>
            </a:lnSpc>
            <a:spcBef>
              <a:spcPct val="0"/>
            </a:spcBef>
            <a:spcAft>
              <a:spcPct val="20000"/>
            </a:spcAft>
            <a:buChar char="••"/>
          </a:pPr>
          <a:r>
            <a:rPr lang="es-ES" sz="1600" kern="1200" dirty="0" smtClean="0"/>
            <a:t>Tenemos la capacidad de moldear la expresión de nuestros genes.</a:t>
          </a:r>
          <a:endParaRPr lang="es-ES" sz="1600" kern="1200" dirty="0"/>
        </a:p>
        <a:p>
          <a:pPr marL="171450" lvl="1" indent="-171450" algn="l" defTabSz="711200">
            <a:lnSpc>
              <a:spcPct val="90000"/>
            </a:lnSpc>
            <a:spcBef>
              <a:spcPct val="0"/>
            </a:spcBef>
            <a:spcAft>
              <a:spcPct val="20000"/>
            </a:spcAft>
            <a:buChar char="••"/>
          </a:pPr>
          <a:endParaRPr lang="en-US" sz="1600" kern="1200" dirty="0"/>
        </a:p>
      </dsp:txBody>
      <dsp:txXfrm>
        <a:off x="0" y="857944"/>
        <a:ext cx="4937125" cy="10650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4B39D-808F-984C-8A09-02FADF7D49EA}">
      <dsp:nvSpPr>
        <dsp:cNvPr id="0" name=""/>
        <dsp:cNvSpPr/>
      </dsp:nvSpPr>
      <dsp:spPr>
        <a:xfrm>
          <a:off x="1975485" y="0"/>
          <a:ext cx="2963227" cy="1939047"/>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228600" lvl="1" indent="0" algn="ctr" defTabSz="1155700">
            <a:lnSpc>
              <a:spcPct val="90000"/>
            </a:lnSpc>
            <a:spcBef>
              <a:spcPct val="0"/>
            </a:spcBef>
            <a:spcAft>
              <a:spcPct val="15000"/>
            </a:spcAft>
            <a:buChar char="••"/>
          </a:pPr>
          <a:endParaRPr lang="es-CR" sz="1800" b="0" kern="1200" dirty="0" smtClean="0"/>
        </a:p>
        <a:p>
          <a:pPr marL="228600" lvl="1" indent="0" algn="ctr" defTabSz="1155700">
            <a:lnSpc>
              <a:spcPct val="90000"/>
            </a:lnSpc>
            <a:spcBef>
              <a:spcPct val="0"/>
            </a:spcBef>
            <a:spcAft>
              <a:spcPct val="15000"/>
            </a:spcAft>
            <a:buChar char="••"/>
          </a:pPr>
          <a:r>
            <a:rPr lang="es-CR" sz="1800" b="0" kern="1200" dirty="0" smtClean="0"/>
            <a:t>Tenemos la libertad de cambiar nuestra expresión genética y de 2 generaciones.</a:t>
          </a:r>
          <a:endParaRPr lang="en-US" sz="1800" b="0" kern="1200" dirty="0"/>
        </a:p>
      </dsp:txBody>
      <dsp:txXfrm>
        <a:off x="1975485" y="242381"/>
        <a:ext cx="2236084" cy="1454285"/>
      </dsp:txXfrm>
    </dsp:sp>
    <dsp:sp modelId="{D17B1023-F236-A84C-9D4F-07C8780D14E7}">
      <dsp:nvSpPr>
        <dsp:cNvPr id="0" name=""/>
        <dsp:cNvSpPr/>
      </dsp:nvSpPr>
      <dsp:spPr>
        <a:xfrm>
          <a:off x="0" y="0"/>
          <a:ext cx="1975485" cy="1939047"/>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endParaRPr lang="en-US" sz="4900" kern="1200"/>
        </a:p>
      </dsp:txBody>
      <dsp:txXfrm>
        <a:off x="94656" y="94656"/>
        <a:ext cx="1786173" cy="17497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76A93-1953-F24C-B341-CB4EAFBB19DE}">
      <dsp:nvSpPr>
        <dsp:cNvPr id="0" name=""/>
        <dsp:cNvSpPr/>
      </dsp:nvSpPr>
      <dsp:spPr>
        <a:xfrm>
          <a:off x="0" y="1431"/>
          <a:ext cx="4937125" cy="1034280"/>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err="1" smtClean="0"/>
            <a:t>Decisiones</a:t>
          </a:r>
          <a:r>
            <a:rPr lang="en-US" sz="2600" kern="1200" dirty="0" smtClean="0"/>
            <a:t> </a:t>
          </a:r>
          <a:r>
            <a:rPr lang="en-US" sz="2600" kern="1200" dirty="0" err="1" smtClean="0"/>
            <a:t>acerca</a:t>
          </a:r>
          <a:r>
            <a:rPr lang="en-US" sz="2600" kern="1200" dirty="0" smtClean="0"/>
            <a:t> de alimentaci</a:t>
          </a:r>
          <a:r>
            <a:rPr lang="es-ES" sz="2600" kern="1200" dirty="0" smtClean="0"/>
            <a:t>ón y movimiento.</a:t>
          </a:r>
          <a:endParaRPr lang="en-US" sz="2600" kern="1200" dirty="0"/>
        </a:p>
      </dsp:txBody>
      <dsp:txXfrm>
        <a:off x="50489" y="51920"/>
        <a:ext cx="4836147" cy="933302"/>
      </dsp:txXfrm>
    </dsp:sp>
    <dsp:sp modelId="{1CF60FE3-853E-924D-B8E5-01E002803A6D}">
      <dsp:nvSpPr>
        <dsp:cNvPr id="0" name=""/>
        <dsp:cNvSpPr/>
      </dsp:nvSpPr>
      <dsp:spPr>
        <a:xfrm>
          <a:off x="0" y="1035712"/>
          <a:ext cx="4937125"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5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err="1" smtClean="0"/>
            <a:t>Manejo</a:t>
          </a:r>
          <a:r>
            <a:rPr lang="en-US" sz="2000" kern="1200" dirty="0" smtClean="0"/>
            <a:t> del </a:t>
          </a:r>
          <a:r>
            <a:rPr lang="en-US" sz="2000" kern="1200" dirty="0" err="1" smtClean="0"/>
            <a:t>estr</a:t>
          </a:r>
          <a:r>
            <a:rPr lang="es-ES" sz="2000" kern="1200" dirty="0" smtClean="0"/>
            <a:t>és.</a:t>
          </a:r>
        </a:p>
        <a:p>
          <a:pPr marL="228600" lvl="1" indent="-228600" algn="l" defTabSz="889000">
            <a:lnSpc>
              <a:spcPct val="90000"/>
            </a:lnSpc>
            <a:spcBef>
              <a:spcPct val="0"/>
            </a:spcBef>
            <a:spcAft>
              <a:spcPct val="20000"/>
            </a:spcAft>
            <a:buChar char="••"/>
          </a:pPr>
          <a:r>
            <a:rPr lang="es-ES" sz="2000" kern="1200" dirty="0" smtClean="0"/>
            <a:t>Ambiente.</a:t>
          </a:r>
          <a:endParaRPr lang="en-US" sz="2000" kern="1200" dirty="0"/>
        </a:p>
      </dsp:txBody>
      <dsp:txXfrm>
        <a:off x="0" y="1035712"/>
        <a:ext cx="4937125" cy="6996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D88E7-3B47-184B-AF6D-CA791216B46A}">
      <dsp:nvSpPr>
        <dsp:cNvPr id="0" name=""/>
        <dsp:cNvSpPr/>
      </dsp:nvSpPr>
      <dsp:spPr>
        <a:xfrm>
          <a:off x="377018" y="222974"/>
          <a:ext cx="3474349" cy="443156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C01CD72-ED3B-2F45-AE35-B2D8D6353AE9}">
      <dsp:nvSpPr>
        <dsp:cNvPr id="0" name=""/>
        <dsp:cNvSpPr/>
      </dsp:nvSpPr>
      <dsp:spPr>
        <a:xfrm>
          <a:off x="515992" y="1818338"/>
          <a:ext cx="2675248" cy="2658940"/>
        </a:xfrm>
        <a:prstGeom prst="rect">
          <a:avLst/>
        </a:prstGeom>
        <a:noFill/>
        <a:ln>
          <a:noFill/>
        </a:ln>
        <a:effectLst>
          <a:outerShdw blurRad="38100" dist="25400" dir="2700000" algn="br" rotWithShape="0">
            <a:srgbClr val="000000">
              <a:alpha val="60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es-ES_tradnl" sz="6500" kern="1200"/>
        </a:p>
      </dsp:txBody>
      <dsp:txXfrm>
        <a:off x="515992" y="1818338"/>
        <a:ext cx="2675248" cy="2658940"/>
      </dsp:txXfrm>
    </dsp:sp>
    <dsp:sp modelId="{153FCE53-34CF-E84A-A66A-3C4D9236D18B}">
      <dsp:nvSpPr>
        <dsp:cNvPr id="0" name=""/>
        <dsp:cNvSpPr/>
      </dsp:nvSpPr>
      <dsp:spPr>
        <a:xfrm>
          <a:off x="3425456" y="1395"/>
          <a:ext cx="851821" cy="851821"/>
        </a:xfrm>
        <a:prstGeom prst="ellipse">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123B2F8C-0CA7-0344-BE73-01EF4167C6E4}">
      <dsp:nvSpPr>
        <dsp:cNvPr id="0" name=""/>
        <dsp:cNvSpPr/>
      </dsp:nvSpPr>
      <dsp:spPr>
        <a:xfrm>
          <a:off x="4277278" y="1395"/>
          <a:ext cx="4168167" cy="85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90000"/>
            </a:lnSpc>
            <a:spcBef>
              <a:spcPct val="0"/>
            </a:spcBef>
            <a:spcAft>
              <a:spcPct val="35000"/>
            </a:spcAft>
          </a:pPr>
          <a:r>
            <a:rPr lang="es-ES_tradnl" sz="2400" kern="1200" dirty="0" smtClean="0"/>
            <a:t>Es </a:t>
          </a:r>
          <a:r>
            <a:rPr lang="es-ES" sz="2400" kern="1200" dirty="0" smtClean="0"/>
            <a:t>única para cada individuo. </a:t>
          </a:r>
          <a:endParaRPr lang="es-ES_tradnl" sz="2400" kern="1200" dirty="0"/>
        </a:p>
      </dsp:txBody>
      <dsp:txXfrm>
        <a:off x="4277278" y="1395"/>
        <a:ext cx="4168167" cy="851821"/>
      </dsp:txXfrm>
    </dsp:sp>
    <dsp:sp modelId="{1DA06E3C-A0A2-6E47-90DB-0573728580F3}">
      <dsp:nvSpPr>
        <dsp:cNvPr id="0" name=""/>
        <dsp:cNvSpPr/>
      </dsp:nvSpPr>
      <dsp:spPr>
        <a:xfrm>
          <a:off x="3425456" y="1006545"/>
          <a:ext cx="851821" cy="851821"/>
        </a:xfrm>
        <a:prstGeom prst="ellipse">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95DBD8A-6EDE-4149-8214-BC6FD580541E}">
      <dsp:nvSpPr>
        <dsp:cNvPr id="0" name=""/>
        <dsp:cNvSpPr/>
      </dsp:nvSpPr>
      <dsp:spPr>
        <a:xfrm>
          <a:off x="4277278" y="1006545"/>
          <a:ext cx="4418265" cy="85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90000"/>
            </a:lnSpc>
            <a:spcBef>
              <a:spcPct val="0"/>
            </a:spcBef>
            <a:spcAft>
              <a:spcPct val="35000"/>
            </a:spcAft>
          </a:pPr>
          <a:r>
            <a:rPr lang="es-ES_tradnl" sz="2400" kern="1200" dirty="0" smtClean="0"/>
            <a:t>100 trillones de bacterias (10-30x)</a:t>
          </a:r>
          <a:endParaRPr lang="es-ES_tradnl" sz="2400" kern="1200" dirty="0"/>
        </a:p>
      </dsp:txBody>
      <dsp:txXfrm>
        <a:off x="4277278" y="1006545"/>
        <a:ext cx="4418265" cy="851821"/>
      </dsp:txXfrm>
    </dsp:sp>
    <dsp:sp modelId="{FDDE4A17-3956-044E-8B5E-101921C7F9CF}">
      <dsp:nvSpPr>
        <dsp:cNvPr id="0" name=""/>
        <dsp:cNvSpPr/>
      </dsp:nvSpPr>
      <dsp:spPr>
        <a:xfrm>
          <a:off x="3425456" y="2011695"/>
          <a:ext cx="851821" cy="851821"/>
        </a:xfrm>
        <a:prstGeom prst="ellipse">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81F962D-6850-2243-95FA-DDC2379179A7}">
      <dsp:nvSpPr>
        <dsp:cNvPr id="0" name=""/>
        <dsp:cNvSpPr/>
      </dsp:nvSpPr>
      <dsp:spPr>
        <a:xfrm>
          <a:off x="4277278" y="2011695"/>
          <a:ext cx="3371170" cy="85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90000"/>
            </a:lnSpc>
            <a:spcBef>
              <a:spcPct val="0"/>
            </a:spcBef>
            <a:spcAft>
              <a:spcPct val="35000"/>
            </a:spcAft>
          </a:pPr>
          <a:r>
            <a:rPr lang="es-ES_tradnl" sz="2400" kern="1200" dirty="0" smtClean="0"/>
            <a:t>Tres</a:t>
          </a:r>
          <a:r>
            <a:rPr lang="es-ES_tradnl" sz="2400" kern="1200" baseline="0" dirty="0" smtClean="0"/>
            <a:t> millones de genes (150x)</a:t>
          </a:r>
          <a:endParaRPr lang="es-ES_tradnl" sz="2400" kern="1200" dirty="0"/>
        </a:p>
      </dsp:txBody>
      <dsp:txXfrm>
        <a:off x="4277278" y="2011695"/>
        <a:ext cx="3371170" cy="851821"/>
      </dsp:txXfrm>
    </dsp:sp>
    <dsp:sp modelId="{7F479C0B-64A4-0B44-802C-AC6E7ACB92FE}">
      <dsp:nvSpPr>
        <dsp:cNvPr id="0" name=""/>
        <dsp:cNvSpPr/>
      </dsp:nvSpPr>
      <dsp:spPr>
        <a:xfrm>
          <a:off x="3425456" y="3016844"/>
          <a:ext cx="851821" cy="851821"/>
        </a:xfrm>
        <a:prstGeom prst="ellipse">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3AFCD78B-00C2-EF43-AC88-9A7B2F833124}">
      <dsp:nvSpPr>
        <dsp:cNvPr id="0" name=""/>
        <dsp:cNvSpPr/>
      </dsp:nvSpPr>
      <dsp:spPr>
        <a:xfrm>
          <a:off x="4277278" y="3016844"/>
          <a:ext cx="2386432" cy="85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90000"/>
            </a:lnSpc>
            <a:spcBef>
              <a:spcPct val="0"/>
            </a:spcBef>
            <a:spcAft>
              <a:spcPct val="35000"/>
            </a:spcAft>
          </a:pPr>
          <a:r>
            <a:rPr lang="es-ES_tradnl" sz="2400" kern="1200" dirty="0" smtClean="0"/>
            <a:t>1000s de especies</a:t>
          </a:r>
          <a:endParaRPr lang="es-ES_tradnl" sz="2400" kern="1200" dirty="0"/>
        </a:p>
      </dsp:txBody>
      <dsp:txXfrm>
        <a:off x="4277278" y="3016844"/>
        <a:ext cx="2386432" cy="851821"/>
      </dsp:txXfrm>
    </dsp:sp>
    <dsp:sp modelId="{1832F6F4-C3A8-FD47-9F9D-DF15A4CF8703}">
      <dsp:nvSpPr>
        <dsp:cNvPr id="0" name=""/>
        <dsp:cNvSpPr/>
      </dsp:nvSpPr>
      <dsp:spPr>
        <a:xfrm>
          <a:off x="3425456" y="4021994"/>
          <a:ext cx="851821" cy="851821"/>
        </a:xfrm>
        <a:prstGeom prst="ellipse">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BC877E1-3E2C-124F-8D12-1A8CE7527DF8}">
      <dsp:nvSpPr>
        <dsp:cNvPr id="0" name=""/>
        <dsp:cNvSpPr/>
      </dsp:nvSpPr>
      <dsp:spPr>
        <a:xfrm>
          <a:off x="4277278" y="4021994"/>
          <a:ext cx="2386432" cy="85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90000"/>
            </a:lnSpc>
            <a:spcBef>
              <a:spcPct val="0"/>
            </a:spcBef>
            <a:spcAft>
              <a:spcPct val="35000"/>
            </a:spcAft>
          </a:pPr>
          <a:r>
            <a:rPr lang="es-ES_tradnl" sz="2400" kern="1200" dirty="0" smtClean="0"/>
            <a:t>Pesa cerca de 2 kg</a:t>
          </a:r>
          <a:endParaRPr lang="es-ES_tradnl" sz="2400" kern="1200" dirty="0"/>
        </a:p>
      </dsp:txBody>
      <dsp:txXfrm>
        <a:off x="4277278" y="4021994"/>
        <a:ext cx="2386432" cy="8518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650FF-DF32-EE4A-9BB0-95F8FA6C02AD}">
      <dsp:nvSpPr>
        <dsp:cNvPr id="0" name=""/>
        <dsp:cNvSpPr/>
      </dsp:nvSpPr>
      <dsp:spPr>
        <a:xfrm rot="21300000">
          <a:off x="26424" y="2004834"/>
          <a:ext cx="10976222" cy="1085596"/>
        </a:xfrm>
        <a:prstGeom prst="mathMinus">
          <a:avLst/>
        </a:prstGeom>
        <a:gradFill rotWithShape="0">
          <a:gsLst>
            <a:gs pos="0">
              <a:schemeClr val="accent4">
                <a:tint val="40000"/>
                <a:hueOff val="0"/>
                <a:satOff val="0"/>
                <a:lumOff val="0"/>
                <a:alphaOff val="0"/>
                <a:shade val="85000"/>
                <a:satMod val="130000"/>
              </a:schemeClr>
            </a:gs>
            <a:gs pos="34000">
              <a:schemeClr val="accent4">
                <a:tint val="40000"/>
                <a:hueOff val="0"/>
                <a:satOff val="0"/>
                <a:lumOff val="0"/>
                <a:alphaOff val="0"/>
                <a:shade val="87000"/>
                <a:satMod val="125000"/>
              </a:schemeClr>
            </a:gs>
            <a:gs pos="70000">
              <a:schemeClr val="accent4">
                <a:tint val="40000"/>
                <a:hueOff val="0"/>
                <a:satOff val="0"/>
                <a:lumOff val="0"/>
                <a:alphaOff val="0"/>
                <a:tint val="100000"/>
                <a:shade val="90000"/>
                <a:satMod val="130000"/>
              </a:schemeClr>
            </a:gs>
            <a:gs pos="100000">
              <a:schemeClr val="accent4">
                <a:tint val="4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dsp:style>
    </dsp:sp>
    <dsp:sp modelId="{82145E4F-3CBB-E247-B078-7AB9067BE4C4}">
      <dsp:nvSpPr>
        <dsp:cNvPr id="0" name=""/>
        <dsp:cNvSpPr/>
      </dsp:nvSpPr>
      <dsp:spPr>
        <a:xfrm>
          <a:off x="1323488" y="254763"/>
          <a:ext cx="3308721" cy="2038106"/>
        </a:xfrm>
        <a:prstGeom prst="downArrow">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F1D8F05-6440-614E-B624-AA64823DBA95}">
      <dsp:nvSpPr>
        <dsp:cNvPr id="0" name=""/>
        <dsp:cNvSpPr/>
      </dsp:nvSpPr>
      <dsp:spPr>
        <a:xfrm>
          <a:off x="5845407" y="0"/>
          <a:ext cx="3529302" cy="214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en-US" sz="4800" kern="1200" dirty="0" smtClean="0"/>
            <a:t>Factores de Riesgo</a:t>
          </a:r>
          <a:endParaRPr lang="en-US" sz="4800" kern="1200" dirty="0"/>
        </a:p>
      </dsp:txBody>
      <dsp:txXfrm>
        <a:off x="5845407" y="0"/>
        <a:ext cx="3529302" cy="2140011"/>
      </dsp:txXfrm>
    </dsp:sp>
    <dsp:sp modelId="{B12DBEA2-F0E7-FA40-A155-2957588D19AC}">
      <dsp:nvSpPr>
        <dsp:cNvPr id="0" name=""/>
        <dsp:cNvSpPr/>
      </dsp:nvSpPr>
      <dsp:spPr>
        <a:xfrm>
          <a:off x="6396861" y="2802395"/>
          <a:ext cx="3308721" cy="2038106"/>
        </a:xfrm>
        <a:prstGeom prst="upArrow">
          <a:avLst/>
        </a:prstGeom>
        <a:gradFill rotWithShape="0">
          <a:gsLst>
            <a:gs pos="0">
              <a:schemeClr val="accent4">
                <a:hueOff val="943321"/>
                <a:satOff val="7007"/>
                <a:lumOff val="15686"/>
                <a:alphaOff val="0"/>
                <a:shade val="85000"/>
                <a:satMod val="130000"/>
              </a:schemeClr>
            </a:gs>
            <a:gs pos="34000">
              <a:schemeClr val="accent4">
                <a:hueOff val="943321"/>
                <a:satOff val="7007"/>
                <a:lumOff val="15686"/>
                <a:alphaOff val="0"/>
                <a:shade val="87000"/>
                <a:satMod val="125000"/>
              </a:schemeClr>
            </a:gs>
            <a:gs pos="70000">
              <a:schemeClr val="accent4">
                <a:hueOff val="943321"/>
                <a:satOff val="7007"/>
                <a:lumOff val="15686"/>
                <a:alphaOff val="0"/>
                <a:tint val="100000"/>
                <a:shade val="90000"/>
                <a:satMod val="130000"/>
              </a:schemeClr>
            </a:gs>
            <a:gs pos="100000">
              <a:schemeClr val="accent4">
                <a:hueOff val="943321"/>
                <a:satOff val="7007"/>
                <a:lumOff val="15686"/>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260443C-B979-A842-8D8A-D0D20DFE0BF4}">
      <dsp:nvSpPr>
        <dsp:cNvPr id="0" name=""/>
        <dsp:cNvSpPr/>
      </dsp:nvSpPr>
      <dsp:spPr>
        <a:xfrm>
          <a:off x="1654360" y="2955253"/>
          <a:ext cx="3529302" cy="214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en-US" sz="4800" kern="1200" dirty="0" smtClean="0"/>
            <a:t>Factores de Protecci</a:t>
          </a:r>
          <a:r>
            <a:rPr lang="es-ES" sz="4800" kern="1200" dirty="0" smtClean="0"/>
            <a:t>ón</a:t>
          </a:r>
          <a:endParaRPr lang="en-US" sz="4800" kern="1200" dirty="0"/>
        </a:p>
      </dsp:txBody>
      <dsp:txXfrm>
        <a:off x="1654360" y="2955253"/>
        <a:ext cx="3529302" cy="214001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3071E-40B7-0B4D-B35C-3DC65CEC52A9}" type="datetimeFigureOut">
              <a:rPr lang="en-US" smtClean="0"/>
              <a:t>9/5/19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52E41-735D-B44F-ACBD-CEA003E95AA3}" type="slidenum">
              <a:rPr lang="en-US" smtClean="0"/>
              <a:t>‹#›</a:t>
            </a:fld>
            <a:endParaRPr lang="en-US"/>
          </a:p>
        </p:txBody>
      </p:sp>
    </p:spTree>
    <p:extLst>
      <p:ext uri="{BB962C8B-B14F-4D97-AF65-F5344CB8AC3E}">
        <p14:creationId xmlns:p14="http://schemas.microsoft.com/office/powerpoint/2010/main" val="1761576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fld id="{A7BECAAF-D3E7-46DC-B76F-E1B74E30DDE5}" type="slidenum">
              <a:rPr lang="es-CR" smtClean="0"/>
              <a:t>1</a:t>
            </a:fld>
            <a:endParaRPr lang="es-CR"/>
          </a:p>
        </p:txBody>
      </p:sp>
    </p:spTree>
    <p:extLst>
      <p:ext uri="{BB962C8B-B14F-4D97-AF65-F5344CB8AC3E}">
        <p14:creationId xmlns:p14="http://schemas.microsoft.com/office/powerpoint/2010/main" val="450500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AQUI SE INCLUYE LA INDUSTRIA</a:t>
            </a:r>
          </a:p>
          <a:p>
            <a:r>
              <a:rPr lang="en-US" dirty="0" smtClean="0"/>
              <a:t>ONGS</a:t>
            </a:r>
          </a:p>
          <a:p>
            <a:r>
              <a:rPr lang="en-US" dirty="0" smtClean="0"/>
              <a:t>GOBIERNO</a:t>
            </a:r>
          </a:p>
          <a:p>
            <a:endParaRPr lang="en-US" dirty="0"/>
          </a:p>
        </p:txBody>
      </p:sp>
      <p:sp>
        <p:nvSpPr>
          <p:cNvPr id="4" name="Slide Number Placeholder 3"/>
          <p:cNvSpPr>
            <a:spLocks noGrp="1"/>
          </p:cNvSpPr>
          <p:nvPr>
            <p:ph type="sldNum" sz="quarter" idx="10"/>
          </p:nvPr>
        </p:nvSpPr>
        <p:spPr/>
        <p:txBody>
          <a:bodyPr/>
          <a:lstStyle/>
          <a:p>
            <a:fld id="{E2F52E41-735D-B44F-ACBD-CEA003E95AA3}" type="slidenum">
              <a:rPr lang="en-US" smtClean="0"/>
              <a:t>40</a:t>
            </a:fld>
            <a:endParaRPr lang="en-US"/>
          </a:p>
        </p:txBody>
      </p:sp>
    </p:spTree>
    <p:extLst>
      <p:ext uri="{BB962C8B-B14F-4D97-AF65-F5344CB8AC3E}">
        <p14:creationId xmlns:p14="http://schemas.microsoft.com/office/powerpoint/2010/main" val="122832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t>El biofeedback es un proceso que facilita el aprendizaje de cómo cambiar la actividad fisiológica con el objetivo de mejorar la salud y el desempeño.  Un instrumento mide signos vitales o frecuencias cerebrales y le retroalimenta información al usuario.  Después de varias sesiones los cambios permanecen sin necesidad del uso continuado de un instrumento. </a:t>
            </a:r>
          </a:p>
          <a:p>
            <a:endParaRPr lang="es-ES_tradnl" dirty="0"/>
          </a:p>
        </p:txBody>
      </p:sp>
      <p:sp>
        <p:nvSpPr>
          <p:cNvPr id="4" name="Slide Number Placeholder 3"/>
          <p:cNvSpPr>
            <a:spLocks noGrp="1"/>
          </p:cNvSpPr>
          <p:nvPr>
            <p:ph type="sldNum" sz="quarter" idx="10"/>
          </p:nvPr>
        </p:nvSpPr>
        <p:spPr/>
        <p:txBody>
          <a:bodyPr/>
          <a:lstStyle/>
          <a:p>
            <a:fld id="{A7BECAAF-D3E7-46DC-B76F-E1B74E30DDE5}" type="slidenum">
              <a:rPr lang="es-CR" smtClean="0"/>
              <a:t>43</a:t>
            </a:fld>
            <a:endParaRPr lang="es-CR"/>
          </a:p>
        </p:txBody>
      </p:sp>
    </p:spTree>
    <p:extLst>
      <p:ext uri="{BB962C8B-B14F-4D97-AF65-F5344CB8AC3E}">
        <p14:creationId xmlns:p14="http://schemas.microsoft.com/office/powerpoint/2010/main" val="267250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smtClean="0"/>
              <a:t>Minfulness</a:t>
            </a:r>
            <a:r>
              <a:rPr lang="es-ES_tradnl" dirty="0" smtClean="0"/>
              <a:t> </a:t>
            </a:r>
            <a:r>
              <a:rPr lang="es-ES_tradnl" dirty="0" err="1" smtClean="0"/>
              <a:t>based</a:t>
            </a:r>
            <a:r>
              <a:rPr lang="es-ES_tradnl" dirty="0" smtClean="0"/>
              <a:t> stress </a:t>
            </a:r>
            <a:r>
              <a:rPr lang="es-ES_tradnl" dirty="0" err="1" smtClean="0"/>
              <a:t>reduction</a:t>
            </a:r>
            <a:r>
              <a:rPr lang="es-ES_tradnl" dirty="0" smtClean="0"/>
              <a:t> </a:t>
            </a:r>
            <a:r>
              <a:rPr lang="es-ES_tradnl" dirty="0" err="1" smtClean="0"/>
              <a:t>program</a:t>
            </a:r>
            <a:r>
              <a:rPr lang="es-ES_tradnl" dirty="0" smtClean="0"/>
              <a:t>, </a:t>
            </a:r>
            <a:r>
              <a:rPr lang="es-ES_tradnl" dirty="0" err="1" smtClean="0"/>
              <a:t>respiraci</a:t>
            </a:r>
            <a:r>
              <a:rPr lang="es-ES" dirty="0" smtClean="0"/>
              <a:t>ón 4-7-8</a:t>
            </a:r>
            <a:r>
              <a:rPr lang="es-ES" baseline="0" dirty="0" smtClean="0"/>
              <a:t>, </a:t>
            </a:r>
            <a:r>
              <a:rPr lang="es-ES" baseline="0" dirty="0" err="1" smtClean="0"/>
              <a:t>loving</a:t>
            </a:r>
            <a:r>
              <a:rPr lang="es-ES" baseline="0" dirty="0" smtClean="0"/>
              <a:t> </a:t>
            </a:r>
            <a:r>
              <a:rPr lang="es-ES" baseline="0" dirty="0" err="1" smtClean="0"/>
              <a:t>kindness</a:t>
            </a:r>
            <a:r>
              <a:rPr lang="es-ES" baseline="0" dirty="0" smtClean="0"/>
              <a:t> </a:t>
            </a:r>
            <a:r>
              <a:rPr lang="es-ES" baseline="0" dirty="0" err="1" smtClean="0"/>
              <a:t>meditation</a:t>
            </a:r>
            <a:r>
              <a:rPr lang="es-ES" baseline="0" dirty="0" smtClean="0"/>
              <a:t> </a:t>
            </a:r>
          </a:p>
          <a:p>
            <a:endParaRPr lang="es-ES" baseline="0" dirty="0" smtClean="0"/>
          </a:p>
          <a:p>
            <a:pPr algn="just">
              <a:buFont typeface="Arial" charset="0"/>
              <a:buChar char="•"/>
            </a:pPr>
            <a:r>
              <a:rPr lang="es-ES_tradnl" sz="1200" dirty="0" smtClean="0"/>
              <a:t>Se estimula la respuesta de relajaci</a:t>
            </a:r>
            <a:r>
              <a:rPr lang="es-ES" sz="1200" dirty="0" smtClean="0"/>
              <a:t>ón</a:t>
            </a:r>
          </a:p>
          <a:p>
            <a:pPr algn="just">
              <a:buFont typeface="Arial" charset="0"/>
              <a:buChar char="•"/>
            </a:pPr>
            <a:r>
              <a:rPr lang="es-ES" sz="1200" dirty="0" smtClean="0"/>
              <a:t>Se gana consciencia sobre el presente</a:t>
            </a:r>
          </a:p>
          <a:p>
            <a:pPr algn="just">
              <a:buFont typeface="Arial" charset="0"/>
              <a:buChar char="•"/>
            </a:pPr>
            <a:r>
              <a:rPr lang="es-ES" sz="1200" dirty="0" smtClean="0"/>
              <a:t>Se gira la atención de afuera hacia adentro.</a:t>
            </a:r>
          </a:p>
          <a:p>
            <a:pPr algn="just">
              <a:buFont typeface="Arial" charset="0"/>
              <a:buChar char="•"/>
            </a:pPr>
            <a:r>
              <a:rPr lang="es-ES" sz="1200" dirty="0" smtClean="0"/>
              <a:t>Se mejora la respuesta al estrés.</a:t>
            </a:r>
          </a:p>
          <a:p>
            <a:pPr algn="just">
              <a:buFont typeface="Arial" charset="0"/>
              <a:buChar char="•"/>
            </a:pPr>
            <a:r>
              <a:rPr lang="es-ES" sz="1200" dirty="0" smtClean="0"/>
              <a:t>Promueve el bienestar psicológico.</a:t>
            </a:r>
          </a:p>
          <a:p>
            <a:endParaRPr lang="es-ES_tradnl" dirty="0"/>
          </a:p>
        </p:txBody>
      </p:sp>
      <p:sp>
        <p:nvSpPr>
          <p:cNvPr id="4" name="Slide Number Placeholder 3"/>
          <p:cNvSpPr>
            <a:spLocks noGrp="1"/>
          </p:cNvSpPr>
          <p:nvPr>
            <p:ph type="sldNum" sz="quarter" idx="10"/>
          </p:nvPr>
        </p:nvSpPr>
        <p:spPr/>
        <p:txBody>
          <a:bodyPr/>
          <a:lstStyle/>
          <a:p>
            <a:fld id="{A7BECAAF-D3E7-46DC-B76F-E1B74E30DDE5}" type="slidenum">
              <a:rPr lang="es-CR" smtClean="0"/>
              <a:t>44</a:t>
            </a:fld>
            <a:endParaRPr lang="es-CR"/>
          </a:p>
        </p:txBody>
      </p:sp>
    </p:spTree>
    <p:extLst>
      <p:ext uri="{BB962C8B-B14F-4D97-AF65-F5344CB8AC3E}">
        <p14:creationId xmlns:p14="http://schemas.microsoft.com/office/powerpoint/2010/main" val="1495081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i="0" u="none" strike="noStrike" kern="1200" baseline="0" dirty="0" smtClean="0">
                <a:solidFill>
                  <a:schemeClr val="tx1"/>
                </a:solidFill>
                <a:latin typeface="+mn-lt"/>
                <a:ea typeface="+mn-ea"/>
                <a:cs typeface="+mn-cs"/>
              </a:rPr>
              <a:t>In </a:t>
            </a:r>
            <a:r>
              <a:rPr lang="es-ES_tradnl" sz="1200" b="0" i="0" u="none" strike="noStrike" kern="1200" baseline="0" dirty="0" err="1" smtClean="0">
                <a:solidFill>
                  <a:schemeClr val="tx1"/>
                </a:solidFill>
                <a:latin typeface="+mn-lt"/>
                <a:ea typeface="+mn-ea"/>
                <a:cs typeface="+mn-cs"/>
              </a:rPr>
              <a:t>part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why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several</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prominent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groups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have</a:t>
            </a:r>
            <a:endParaRPr lang="es-ES_tradnl" sz="1200" b="0" i="0" u="none" strike="noStrike" kern="1200" baseline="0" dirty="0" smtClean="0">
              <a:solidFill>
                <a:schemeClr val="tx1"/>
              </a:solidFill>
              <a:latin typeface="+mn-lt"/>
              <a:ea typeface="+mn-ea"/>
              <a:cs typeface="+mn-cs"/>
            </a:endParaRPr>
          </a:p>
          <a:p>
            <a:r>
              <a:rPr lang="es-ES_tradnl" sz="1200" b="0" i="0" u="none" strike="noStrike" kern="1200" baseline="0" dirty="0" err="1" smtClean="0">
                <a:solidFill>
                  <a:schemeClr val="tx1"/>
                </a:solidFill>
                <a:latin typeface="+mn-lt"/>
                <a:ea typeface="+mn-ea"/>
                <a:cs typeface="+mn-cs"/>
              </a:rPr>
              <a:t>recommended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that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health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care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professionals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should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promote</a:t>
            </a:r>
            <a:endParaRPr lang="es-ES_tradnl" sz="1200" b="0" i="0" u="none" strike="noStrike" kern="1200" baseline="0" dirty="0" smtClean="0">
              <a:solidFill>
                <a:schemeClr val="tx1"/>
              </a:solidFill>
              <a:latin typeface="+mn-lt"/>
              <a:ea typeface="+mn-ea"/>
              <a:cs typeface="+mn-cs"/>
            </a:endParaRPr>
          </a:p>
          <a:p>
            <a:r>
              <a:rPr lang="es-ES_tradnl" sz="1200" b="0" i="0" u="none" strike="noStrike" kern="1200" baseline="0" dirty="0" err="1" smtClean="0">
                <a:solidFill>
                  <a:schemeClr val="tx1"/>
                </a:solidFill>
                <a:latin typeface="+mn-lt"/>
                <a:ea typeface="+mn-ea"/>
                <a:cs typeface="+mn-cs"/>
              </a:rPr>
              <a:t>fermented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foods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containing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live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microbes</a:t>
            </a:r>
            <a:r>
              <a:rPr lang="es-ES_tradnl" sz="1200" b="0" i="0" u="none" strike="noStrike" kern="1200" baseline="0" dirty="0" smtClean="0">
                <a:solidFill>
                  <a:schemeClr val="tx1"/>
                </a:solidFill>
                <a:latin typeface="+mn-lt"/>
                <a:ea typeface="+mn-ea"/>
                <a:cs typeface="+mn-cs"/>
              </a:rPr>
              <a:t> as </a:t>
            </a:r>
            <a:r>
              <a:rPr lang="es-ES_tradnl" sz="1200" b="0" i="0" u="none" strike="noStrike" kern="1200" baseline="0" dirty="0" err="1" smtClean="0">
                <a:solidFill>
                  <a:schemeClr val="tx1"/>
                </a:solidFill>
                <a:latin typeface="+mn-lt"/>
                <a:ea typeface="+mn-ea"/>
                <a:cs typeface="+mn-cs"/>
              </a:rPr>
              <a:t>part</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public</a:t>
            </a:r>
            <a:endParaRPr lang="es-ES_tradnl" sz="1200" b="0" i="0" u="none" strike="noStrike" kern="1200" baseline="0" dirty="0" smtClean="0">
              <a:solidFill>
                <a:schemeClr val="tx1"/>
              </a:solidFill>
              <a:latin typeface="+mn-lt"/>
              <a:ea typeface="+mn-ea"/>
              <a:cs typeface="+mn-cs"/>
            </a:endParaRPr>
          </a:p>
          <a:p>
            <a:r>
              <a:rPr lang="es-ES_tradnl" sz="1200" b="0" i="0" u="none" strike="noStrike" kern="1200" baseline="0" dirty="0" err="1" smtClean="0">
                <a:solidFill>
                  <a:schemeClr val="tx1"/>
                </a:solidFill>
                <a:latin typeface="+mn-lt"/>
                <a:ea typeface="+mn-ea"/>
                <a:cs typeface="+mn-cs"/>
              </a:rPr>
              <a:t>health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policy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Ebner</a:t>
            </a:r>
            <a:r>
              <a:rPr lang="es-ES_tradnl" sz="1200" b="0" i="0" u="none" strike="noStrike" kern="1200" baseline="0" dirty="0" smtClean="0">
                <a:solidFill>
                  <a:schemeClr val="tx1"/>
                </a:solidFill>
                <a:latin typeface="+mn-lt"/>
                <a:ea typeface="+mn-ea"/>
                <a:cs typeface="+mn-cs"/>
              </a:rPr>
              <a:t> et al., 2014; Sanders et al., 2014; </a:t>
            </a:r>
            <a:r>
              <a:rPr lang="es-ES_tradnl" sz="1200" b="0" i="0" u="none" strike="noStrike" kern="1200" baseline="0" dirty="0" err="1" smtClean="0">
                <a:solidFill>
                  <a:schemeClr val="tx1"/>
                </a:solidFill>
                <a:latin typeface="+mn-lt"/>
                <a:ea typeface="+mn-ea"/>
                <a:cs typeface="+mn-cs"/>
              </a:rPr>
              <a:t>Chilton</a:t>
            </a:r>
            <a:endParaRPr lang="es-ES_tradnl"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et al., 2015; Bell et al., 2017; Hill et al., 2017). In </a:t>
            </a:r>
            <a:r>
              <a:rPr lang="nb-NO" sz="1200" b="0" i="0" u="none" strike="noStrike" kern="1200" baseline="0" dirty="0" err="1" smtClean="0">
                <a:solidFill>
                  <a:schemeClr val="tx1"/>
                </a:solidFill>
                <a:latin typeface="+mn-lt"/>
                <a:ea typeface="+mn-ea"/>
                <a:cs typeface="+mn-cs"/>
              </a:rPr>
              <a:t>particular</a:t>
            </a:r>
            <a:r>
              <a:rPr lang="nb-NO" sz="1200" b="0" i="0" u="none" strike="noStrike" kern="1200" baseline="0" dirty="0" smtClean="0">
                <a:solidFill>
                  <a:schemeClr val="tx1"/>
                </a:solidFill>
                <a:latin typeface="+mn-lt"/>
                <a:ea typeface="+mn-ea"/>
                <a:cs typeface="+mn-cs"/>
              </a:rPr>
              <a:t>,</a:t>
            </a:r>
          </a:p>
          <a:p>
            <a:r>
              <a:rPr lang="nb-NO" sz="1200" b="0" i="0" u="none" strike="noStrike" kern="1200" baseline="0" dirty="0" err="1" smtClean="0">
                <a:solidFill>
                  <a:schemeClr val="tx1"/>
                </a:solidFill>
                <a:latin typeface="+mn-lt"/>
                <a:ea typeface="+mn-ea"/>
                <a:cs typeface="+mn-cs"/>
              </a:rPr>
              <a:t>including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fermented</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foods</a:t>
            </a:r>
            <a:r>
              <a:rPr lang="nb-NO" sz="1200" b="0" i="0" u="none" strike="noStrike" kern="1200" baseline="0" dirty="0" smtClean="0">
                <a:solidFill>
                  <a:schemeClr val="tx1"/>
                </a:solidFill>
                <a:latin typeface="+mn-lt"/>
                <a:ea typeface="+mn-ea"/>
                <a:cs typeface="+mn-cs"/>
              </a:rPr>
              <a:t> in </a:t>
            </a:r>
            <a:r>
              <a:rPr lang="nb-NO" sz="1200" b="0" i="0" u="none" strike="noStrike" kern="1200" baseline="0" dirty="0" err="1" smtClean="0">
                <a:solidFill>
                  <a:schemeClr val="tx1"/>
                </a:solidFill>
                <a:latin typeface="+mn-lt"/>
                <a:ea typeface="+mn-ea"/>
                <a:cs typeface="+mn-cs"/>
              </a:rPr>
              <a:t>dietary</a:t>
            </a:r>
            <a:r>
              <a:rPr lang="nb-NO" sz="1200" b="0" i="0" u="none" strike="noStrike" kern="1200" baseline="0" dirty="0" smtClean="0">
                <a:solidFill>
                  <a:schemeClr val="tx1"/>
                </a:solidFill>
                <a:latin typeface="+mn-lt"/>
                <a:ea typeface="+mn-ea"/>
                <a:cs typeface="+mn-cs"/>
              </a:rPr>
              <a:t> guidelines for </a:t>
            </a:r>
            <a:r>
              <a:rPr lang="nb-NO" sz="1200" b="0" i="0" u="none" strike="noStrike" kern="1200" baseline="0" dirty="0" err="1" smtClean="0">
                <a:solidFill>
                  <a:schemeClr val="tx1"/>
                </a:solidFill>
                <a:latin typeface="+mn-lt"/>
                <a:ea typeface="+mn-ea"/>
                <a:cs typeface="+mn-cs"/>
              </a:rPr>
              <a:t>specific</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err="1" smtClean="0">
                <a:solidFill>
                  <a:schemeClr val="tx1"/>
                </a:solidFill>
                <a:latin typeface="+mn-lt"/>
                <a:ea typeface="+mn-ea"/>
                <a:cs typeface="+mn-cs"/>
              </a:rPr>
              <a:t>populations</a:t>
            </a:r>
            <a:r>
              <a:rPr lang="nb-NO" sz="1200" b="0" i="0" u="none" strike="noStrike" kern="1200" baseline="0" dirty="0" smtClean="0">
                <a:solidFill>
                  <a:schemeClr val="tx1"/>
                </a:solidFill>
                <a:latin typeface="+mn-lt"/>
                <a:ea typeface="+mn-ea"/>
                <a:cs typeface="+mn-cs"/>
              </a:rPr>
              <a:t> has </a:t>
            </a:r>
            <a:r>
              <a:rPr lang="nb-NO" sz="1200" b="0" i="0" u="none" strike="noStrike" kern="1200" baseline="0" dirty="0" err="1" smtClean="0">
                <a:solidFill>
                  <a:schemeClr val="tx1"/>
                </a:solidFill>
                <a:latin typeface="+mn-lt"/>
                <a:ea typeface="+mn-ea"/>
                <a:cs typeface="+mn-cs"/>
              </a:rPr>
              <a:t>also</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been</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recommended</a:t>
            </a:r>
            <a:r>
              <a:rPr lang="nb-NO" sz="1200" b="0" i="0" u="none" strike="noStrike" kern="1200" baseline="0" dirty="0" smtClean="0">
                <a:solidFill>
                  <a:schemeClr val="tx1"/>
                </a:solidFill>
                <a:latin typeface="+mn-lt"/>
                <a:ea typeface="+mn-ea"/>
                <a:cs typeface="+mn-cs"/>
              </a:rPr>
              <a:t>. For </a:t>
            </a:r>
            <a:r>
              <a:rPr lang="nb-NO" sz="1200" b="0" i="0" u="none" strike="noStrike" kern="1200" baseline="0" dirty="0" err="1" smtClean="0">
                <a:solidFill>
                  <a:schemeClr val="tx1"/>
                </a:solidFill>
                <a:latin typeface="+mn-lt"/>
                <a:ea typeface="+mn-ea"/>
                <a:cs typeface="+mn-cs"/>
              </a:rPr>
              <a:t>example</a:t>
            </a:r>
            <a:r>
              <a:rPr lang="nb-NO" sz="1200" b="0" i="0" u="none" strike="noStrike" kern="1200" baseline="0" dirty="0" smtClean="0">
                <a:solidFill>
                  <a:schemeClr val="tx1"/>
                </a:solidFill>
                <a:latin typeface="+mn-lt"/>
                <a:ea typeface="+mn-ea"/>
                <a:cs typeface="+mn-cs"/>
              </a:rPr>
              <a:t>, Bell et al.</a:t>
            </a:r>
          </a:p>
          <a:p>
            <a:r>
              <a:rPr lang="nb-NO" sz="1200" b="0" i="0" u="none" strike="noStrike" kern="1200" baseline="0" dirty="0" smtClean="0">
                <a:solidFill>
                  <a:schemeClr val="tx1"/>
                </a:solidFill>
                <a:latin typeface="+mn-lt"/>
                <a:ea typeface="+mn-ea"/>
                <a:cs typeface="+mn-cs"/>
              </a:rPr>
              <a:t>(2018) </a:t>
            </a:r>
            <a:r>
              <a:rPr lang="nb-NO" sz="1200" b="0" i="0" u="none" strike="noStrike" kern="1200" baseline="0" dirty="0" err="1" smtClean="0">
                <a:solidFill>
                  <a:schemeClr val="tx1"/>
                </a:solidFill>
                <a:latin typeface="+mn-lt"/>
                <a:ea typeface="+mn-ea"/>
                <a:cs typeface="+mn-cs"/>
              </a:rPr>
              <a:t>recently</a:t>
            </a:r>
            <a:r>
              <a:rPr lang="nb-NO" sz="1200" b="0" i="0" u="none" strike="noStrike" kern="1200" baseline="0" dirty="0" smtClean="0">
                <a:solidFill>
                  <a:schemeClr val="tx1"/>
                </a:solidFill>
                <a:latin typeface="+mn-lt"/>
                <a:ea typeface="+mn-ea"/>
                <a:cs typeface="+mn-cs"/>
              </a:rPr>
              <a:t> suggested </a:t>
            </a:r>
            <a:r>
              <a:rPr lang="nb-NO" sz="1200" b="0" i="0" u="none" strike="noStrike" kern="1200" baseline="0" dirty="0" err="1" smtClean="0">
                <a:solidFill>
                  <a:schemeClr val="tx1"/>
                </a:solidFill>
                <a:latin typeface="+mn-lt"/>
                <a:ea typeface="+mn-ea"/>
                <a:cs typeface="+mn-cs"/>
              </a:rPr>
              <a:t>fermented</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foods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should</a:t>
            </a:r>
            <a:r>
              <a:rPr lang="nb-NO" sz="1200" b="0" i="0" u="none" strike="noStrike" kern="1200" baseline="0" dirty="0" smtClean="0">
                <a:solidFill>
                  <a:schemeClr val="tx1"/>
                </a:solidFill>
                <a:latin typeface="+mn-lt"/>
                <a:ea typeface="+mn-ea"/>
                <a:cs typeface="+mn-cs"/>
              </a:rPr>
              <a:t> be </a:t>
            </a:r>
            <a:r>
              <a:rPr lang="nb-NO" sz="1200" b="0" i="0" u="none" strike="noStrike" kern="1200" baseline="0" dirty="0" err="1" smtClean="0">
                <a:solidFill>
                  <a:schemeClr val="tx1"/>
                </a:solidFill>
                <a:latin typeface="+mn-lt"/>
                <a:ea typeface="+mn-ea"/>
                <a:cs typeface="+mn-cs"/>
              </a:rPr>
              <a:t>introduced</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to </a:t>
            </a:r>
            <a:r>
              <a:rPr lang="nb-NO" sz="1200" b="0" i="0" u="none" strike="noStrike" kern="1200" baseline="0" dirty="0" err="1" smtClean="0">
                <a:solidFill>
                  <a:schemeClr val="tx1"/>
                </a:solidFill>
                <a:latin typeface="+mn-lt"/>
                <a:ea typeface="+mn-ea"/>
                <a:cs typeface="+mn-cs"/>
              </a:rPr>
              <a:t>children</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early</a:t>
            </a:r>
            <a:r>
              <a:rPr lang="nb-NO" sz="1200" b="0" i="0" u="none" strike="noStrike" kern="1200" baseline="0" dirty="0" smtClean="0">
                <a:solidFill>
                  <a:schemeClr val="tx1"/>
                </a:solidFill>
                <a:latin typeface="+mn-lt"/>
                <a:ea typeface="+mn-ea"/>
                <a:cs typeface="+mn-cs"/>
              </a:rPr>
              <a:t> in </a:t>
            </a:r>
            <a:r>
              <a:rPr lang="nb-NO" sz="1200" b="0" i="0" u="none" strike="noStrike" kern="1200" baseline="0" dirty="0" err="1" smtClean="0">
                <a:solidFill>
                  <a:schemeClr val="tx1"/>
                </a:solidFill>
                <a:latin typeface="+mn-lt"/>
                <a:ea typeface="+mn-ea"/>
                <a:cs typeface="+mn-cs"/>
              </a:rPr>
              <a:t>life</a:t>
            </a:r>
            <a:r>
              <a:rPr lang="nb-NO" sz="1200" b="0" i="0" u="none" strike="noStrike" kern="1200" baseline="0" dirty="0" smtClean="0">
                <a:solidFill>
                  <a:schemeClr val="tx1"/>
                </a:solidFill>
                <a:latin typeface="+mn-lt"/>
                <a:ea typeface="+mn-ea"/>
                <a:cs typeface="+mn-cs"/>
              </a:rPr>
              <a:t> and </a:t>
            </a:r>
            <a:r>
              <a:rPr lang="nb-NO" sz="1200" b="0" i="0" u="none" strike="noStrike" kern="1200" baseline="0" dirty="0" err="1" smtClean="0">
                <a:solidFill>
                  <a:schemeClr val="tx1"/>
                </a:solidFill>
                <a:latin typeface="+mn-lt"/>
                <a:ea typeface="+mn-ea"/>
                <a:cs typeface="+mn-cs"/>
              </a:rPr>
              <a:t>incorporated</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into</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their</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everyday</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err="1" smtClean="0">
                <a:solidFill>
                  <a:schemeClr val="tx1"/>
                </a:solidFill>
                <a:latin typeface="+mn-lt"/>
                <a:ea typeface="+mn-ea"/>
                <a:cs typeface="+mn-cs"/>
              </a:rPr>
              <a:t>meal</a:t>
            </a:r>
            <a:r>
              <a:rPr lang="nb-NO" sz="1200" b="0" i="0" u="none" strike="noStrike" kern="1200" baseline="0" dirty="0" smtClean="0">
                <a:solidFill>
                  <a:schemeClr val="tx1"/>
                </a:solidFill>
                <a:latin typeface="+mn-lt"/>
                <a:ea typeface="+mn-ea"/>
                <a:cs typeface="+mn-cs"/>
              </a:rPr>
              <a:t> plans. In </a:t>
            </a:r>
            <a:r>
              <a:rPr lang="nb-NO" sz="1200" b="0" i="0" u="none" strike="noStrike" kern="1200" baseline="0" dirty="0" err="1" smtClean="0">
                <a:solidFill>
                  <a:schemeClr val="tx1"/>
                </a:solidFill>
                <a:latin typeface="+mn-lt"/>
                <a:ea typeface="+mn-ea"/>
                <a:cs typeface="+mn-cs"/>
              </a:rPr>
              <a:t>addition</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regular</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consumption</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fermented</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err="1" smtClean="0">
                <a:solidFill>
                  <a:schemeClr val="tx1"/>
                </a:solidFill>
                <a:latin typeface="+mn-lt"/>
                <a:ea typeface="+mn-ea"/>
                <a:cs typeface="+mn-cs"/>
              </a:rPr>
              <a:t>foods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could</a:t>
            </a:r>
            <a:r>
              <a:rPr lang="nb-NO" sz="1200" b="0" i="0" u="none" strike="noStrike" kern="1200" baseline="0" dirty="0" smtClean="0">
                <a:solidFill>
                  <a:schemeClr val="tx1"/>
                </a:solidFill>
                <a:latin typeface="+mn-lt"/>
                <a:ea typeface="+mn-ea"/>
                <a:cs typeface="+mn-cs"/>
              </a:rPr>
              <a:t> be </a:t>
            </a:r>
            <a:r>
              <a:rPr lang="nb-NO" sz="1200" b="0" i="0" u="none" strike="noStrike" kern="1200" baseline="0" dirty="0" err="1" smtClean="0">
                <a:solidFill>
                  <a:schemeClr val="tx1"/>
                </a:solidFill>
                <a:latin typeface="+mn-lt"/>
                <a:ea typeface="+mn-ea"/>
                <a:cs typeface="+mn-cs"/>
              </a:rPr>
              <a:t>especially</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important</a:t>
            </a:r>
            <a:r>
              <a:rPr lang="nb-NO" sz="1200" b="0" i="0" u="none" strike="noStrike" kern="1200" baseline="0" dirty="0" smtClean="0">
                <a:solidFill>
                  <a:schemeClr val="tx1"/>
                </a:solidFill>
                <a:latin typeface="+mn-lt"/>
                <a:ea typeface="+mn-ea"/>
                <a:cs typeface="+mn-cs"/>
              </a:rPr>
              <a:t> for </a:t>
            </a:r>
            <a:r>
              <a:rPr lang="nb-NO" sz="1200" b="0" i="0" u="none" strike="noStrike" kern="1200" baseline="0" dirty="0" err="1" smtClean="0">
                <a:solidFill>
                  <a:schemeClr val="tx1"/>
                </a:solidFill>
                <a:latin typeface="+mn-lt"/>
                <a:ea typeface="+mn-ea"/>
                <a:cs typeface="+mn-cs"/>
              </a:rPr>
              <a:t>low</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income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resourcechallenged</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err="1" smtClean="0">
                <a:solidFill>
                  <a:schemeClr val="tx1"/>
                </a:solidFill>
                <a:latin typeface="+mn-lt"/>
                <a:ea typeface="+mn-ea"/>
                <a:cs typeface="+mn-cs"/>
              </a:rPr>
              <a:t>communities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that</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are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disproportionally</a:t>
            </a:r>
            <a:r>
              <a:rPr lang="nb-NO" sz="1200" b="0" i="0" u="none" strike="noStrike" kern="1200" baseline="0" dirty="0" smtClean="0">
                <a:solidFill>
                  <a:schemeClr val="tx1"/>
                </a:solidFill>
                <a:latin typeface="+mn-lt"/>
                <a:ea typeface="+mn-ea"/>
                <a:cs typeface="+mn-cs"/>
              </a:rPr>
              <a:t> susceptible to</a:t>
            </a:r>
          </a:p>
          <a:p>
            <a:r>
              <a:rPr lang="nb-NO" sz="1200" b="0" i="0" u="none" strike="noStrike" kern="1200" baseline="0" dirty="0" err="1" smtClean="0">
                <a:solidFill>
                  <a:schemeClr val="tx1"/>
                </a:solidFill>
                <a:latin typeface="+mn-lt"/>
                <a:ea typeface="+mn-ea"/>
                <a:cs typeface="+mn-cs"/>
              </a:rPr>
              <a:t>gastrointestinal</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infections</a:t>
            </a:r>
            <a:r>
              <a:rPr lang="nb-NO" sz="1200" b="0" i="0" u="none" strike="noStrike" kern="1200" baseline="0" dirty="0" smtClean="0">
                <a:solidFill>
                  <a:schemeClr val="tx1"/>
                </a:solidFill>
                <a:latin typeface="+mn-lt"/>
                <a:ea typeface="+mn-ea"/>
                <a:cs typeface="+mn-cs"/>
              </a:rPr>
              <a:t> (Kort et al., 2015).</a:t>
            </a:r>
            <a:endParaRPr lang="es-ES_tradnl" dirty="0" smtClean="0"/>
          </a:p>
          <a:p>
            <a:endParaRPr lang="es-ES_tradnl" dirty="0"/>
          </a:p>
        </p:txBody>
      </p:sp>
      <p:sp>
        <p:nvSpPr>
          <p:cNvPr id="4" name="Slide Number Placeholder 3"/>
          <p:cNvSpPr>
            <a:spLocks noGrp="1"/>
          </p:cNvSpPr>
          <p:nvPr>
            <p:ph type="sldNum" sz="quarter" idx="10"/>
          </p:nvPr>
        </p:nvSpPr>
        <p:spPr/>
        <p:txBody>
          <a:bodyPr/>
          <a:lstStyle/>
          <a:p>
            <a:fld id="{A7BECAAF-D3E7-46DC-B76F-E1B74E30DDE5}" type="slidenum">
              <a:rPr lang="es-CR" smtClean="0"/>
              <a:t>45</a:t>
            </a:fld>
            <a:endParaRPr lang="es-CR"/>
          </a:p>
        </p:txBody>
      </p:sp>
    </p:spTree>
    <p:extLst>
      <p:ext uri="{BB962C8B-B14F-4D97-AF65-F5344CB8AC3E}">
        <p14:creationId xmlns:p14="http://schemas.microsoft.com/office/powerpoint/2010/main" val="183150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R" dirty="0" smtClean="0"/>
              <a:t>Como profesionales en salud, debemos cuidar nuestras actitudes hacia la Ob y luchar contra los prejuicios existentes (Miller et al 2013; Foster el al 2003; Puhl et al, 2009)</a:t>
            </a:r>
          </a:p>
          <a:p>
            <a:pPr marL="0" lvl="0" indent="0" algn="l" rtl="0">
              <a:spcBef>
                <a:spcPts val="0"/>
              </a:spcBef>
              <a:spcAft>
                <a:spcPts val="0"/>
              </a:spcAft>
              <a:buNone/>
            </a:pPr>
            <a:endParaRPr dirty="0"/>
          </a:p>
        </p:txBody>
      </p:sp>
      <p:sp>
        <p:nvSpPr>
          <p:cNvPr id="577" name="Google Shape;57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9099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F52E41-735D-B44F-ACBD-CEA003E95AA3}" type="slidenum">
              <a:rPr lang="en-US" smtClean="0"/>
              <a:t>49</a:t>
            </a:fld>
            <a:endParaRPr lang="en-US"/>
          </a:p>
        </p:txBody>
      </p:sp>
    </p:spTree>
    <p:extLst>
      <p:ext uri="{BB962C8B-B14F-4D97-AF65-F5344CB8AC3E}">
        <p14:creationId xmlns:p14="http://schemas.microsoft.com/office/powerpoint/2010/main" val="59473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fld id="{A7BECAAF-D3E7-46DC-B76F-E1B74E30DDE5}" type="slidenum">
              <a:rPr lang="es-CR" smtClean="0"/>
              <a:t>51</a:t>
            </a:fld>
            <a:endParaRPr lang="es-CR"/>
          </a:p>
        </p:txBody>
      </p:sp>
    </p:spTree>
    <p:extLst>
      <p:ext uri="{BB962C8B-B14F-4D97-AF65-F5344CB8AC3E}">
        <p14:creationId xmlns:p14="http://schemas.microsoft.com/office/powerpoint/2010/main" val="68701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F52E41-735D-B44F-ACBD-CEA003E95AA3}" type="slidenum">
              <a:rPr lang="en-US" smtClean="0"/>
              <a:t>8</a:t>
            </a:fld>
            <a:endParaRPr lang="en-US"/>
          </a:p>
        </p:txBody>
      </p:sp>
    </p:spTree>
    <p:extLst>
      <p:ext uri="{BB962C8B-B14F-4D97-AF65-F5344CB8AC3E}">
        <p14:creationId xmlns:p14="http://schemas.microsoft.com/office/powerpoint/2010/main" val="43145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Psychological wellbeing</a:t>
            </a:r>
          </a:p>
          <a:p>
            <a:r>
              <a:rPr lang="en-US" sz="1200" b="0" i="0" u="none" strike="noStrike" kern="1200" dirty="0" smtClean="0">
                <a:solidFill>
                  <a:schemeClr val="tx1"/>
                </a:solidFill>
                <a:effectLst/>
                <a:latin typeface="+mn-lt"/>
                <a:ea typeface="+mn-ea"/>
                <a:cs typeface="+mn-cs"/>
              </a:rPr>
              <a:t>Health</a:t>
            </a:r>
          </a:p>
          <a:p>
            <a:r>
              <a:rPr lang="en-US" sz="1200" b="0" i="0" u="none" strike="noStrike" kern="1200" dirty="0" smtClean="0">
                <a:solidFill>
                  <a:schemeClr val="tx1"/>
                </a:solidFill>
                <a:effectLst/>
                <a:latin typeface="+mn-lt"/>
                <a:ea typeface="+mn-ea"/>
                <a:cs typeface="+mn-cs"/>
              </a:rPr>
              <a:t>Education</a:t>
            </a:r>
          </a:p>
          <a:p>
            <a:r>
              <a:rPr lang="en-US" sz="1200" b="0" i="0" u="none" strike="noStrike" kern="1200" dirty="0" smtClean="0">
                <a:solidFill>
                  <a:schemeClr val="tx1"/>
                </a:solidFill>
                <a:effectLst/>
                <a:latin typeface="+mn-lt"/>
                <a:ea typeface="+mn-ea"/>
                <a:cs typeface="+mn-cs"/>
              </a:rPr>
              <a:t>Time use</a:t>
            </a:r>
          </a:p>
          <a:p>
            <a:r>
              <a:rPr lang="en-US" sz="1200" b="0" i="0" u="none" strike="noStrike" kern="1200" dirty="0" smtClean="0">
                <a:solidFill>
                  <a:schemeClr val="tx1"/>
                </a:solidFill>
                <a:effectLst/>
                <a:latin typeface="+mn-lt"/>
                <a:ea typeface="+mn-ea"/>
                <a:cs typeface="+mn-cs"/>
              </a:rPr>
              <a:t>Cultural diversity and resilience</a:t>
            </a:r>
          </a:p>
          <a:p>
            <a:r>
              <a:rPr lang="en-US" sz="1200" b="0" i="0" u="none" strike="noStrike" kern="1200" dirty="0" smtClean="0">
                <a:solidFill>
                  <a:schemeClr val="tx1"/>
                </a:solidFill>
                <a:effectLst/>
                <a:latin typeface="+mn-lt"/>
                <a:ea typeface="+mn-ea"/>
                <a:cs typeface="+mn-cs"/>
              </a:rPr>
              <a:t>Good governance</a:t>
            </a:r>
          </a:p>
          <a:p>
            <a:r>
              <a:rPr lang="en-US" sz="1200" b="0" i="0" u="none" strike="noStrike" kern="1200" dirty="0" smtClean="0">
                <a:solidFill>
                  <a:schemeClr val="tx1"/>
                </a:solidFill>
                <a:effectLst/>
                <a:latin typeface="+mn-lt"/>
                <a:ea typeface="+mn-ea"/>
                <a:cs typeface="+mn-cs"/>
              </a:rPr>
              <a:t>Community vitality</a:t>
            </a:r>
          </a:p>
          <a:p>
            <a:r>
              <a:rPr lang="en-US" sz="1200" b="0" i="0" u="none" strike="noStrike" kern="1200" dirty="0" smtClean="0">
                <a:solidFill>
                  <a:schemeClr val="tx1"/>
                </a:solidFill>
                <a:effectLst/>
                <a:latin typeface="+mn-lt"/>
                <a:ea typeface="+mn-ea"/>
                <a:cs typeface="+mn-cs"/>
              </a:rPr>
              <a:t>Ecological diversity and resilience</a:t>
            </a:r>
          </a:p>
          <a:p>
            <a:r>
              <a:rPr lang="en-US" sz="1200" b="0" i="0" u="none" strike="noStrike" kern="1200" dirty="0" smtClean="0">
                <a:solidFill>
                  <a:schemeClr val="tx1"/>
                </a:solidFill>
                <a:effectLst/>
                <a:latin typeface="+mn-lt"/>
                <a:ea typeface="+mn-ea"/>
                <a:cs typeface="+mn-cs"/>
              </a:rPr>
              <a:t>Living standards</a:t>
            </a:r>
          </a:p>
          <a:p>
            <a:endParaRPr lang="en-US" dirty="0"/>
          </a:p>
        </p:txBody>
      </p:sp>
      <p:sp>
        <p:nvSpPr>
          <p:cNvPr id="4" name="Slide Number Placeholder 3"/>
          <p:cNvSpPr>
            <a:spLocks noGrp="1"/>
          </p:cNvSpPr>
          <p:nvPr>
            <p:ph type="sldNum" sz="quarter" idx="10"/>
          </p:nvPr>
        </p:nvSpPr>
        <p:spPr/>
        <p:txBody>
          <a:bodyPr/>
          <a:lstStyle/>
          <a:p>
            <a:fld id="{E2F52E41-735D-B44F-ACBD-CEA003E95AA3}" type="slidenum">
              <a:rPr lang="en-US" smtClean="0"/>
              <a:t>9</a:t>
            </a:fld>
            <a:endParaRPr lang="en-US"/>
          </a:p>
        </p:txBody>
      </p:sp>
    </p:spTree>
    <p:extLst>
      <p:ext uri="{BB962C8B-B14F-4D97-AF65-F5344CB8AC3E}">
        <p14:creationId xmlns:p14="http://schemas.microsoft.com/office/powerpoint/2010/main" val="42422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F52E41-735D-B44F-ACBD-CEA003E95AA3}" type="slidenum">
              <a:rPr lang="en-US" smtClean="0"/>
              <a:t>19</a:t>
            </a:fld>
            <a:endParaRPr lang="en-US"/>
          </a:p>
        </p:txBody>
      </p:sp>
    </p:spTree>
    <p:extLst>
      <p:ext uri="{BB962C8B-B14F-4D97-AF65-F5344CB8AC3E}">
        <p14:creationId xmlns:p14="http://schemas.microsoft.com/office/powerpoint/2010/main" val="88967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A7BECAAF-D3E7-46DC-B76F-E1B74E30DDE5}" type="slidenum">
              <a:rPr lang="es-CR" smtClean="0"/>
              <a:t>22</a:t>
            </a:fld>
            <a:endParaRPr lang="es-CR"/>
          </a:p>
        </p:txBody>
      </p:sp>
    </p:spTree>
    <p:extLst>
      <p:ext uri="{BB962C8B-B14F-4D97-AF65-F5344CB8AC3E}">
        <p14:creationId xmlns:p14="http://schemas.microsoft.com/office/powerpoint/2010/main" val="35324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i="0" u="none" strike="noStrike" kern="1200" baseline="0" dirty="0" smtClean="0">
                <a:solidFill>
                  <a:schemeClr val="tx1"/>
                </a:solidFill>
                <a:latin typeface="+mn-lt"/>
                <a:ea typeface="+mn-ea"/>
                <a:cs typeface="+mn-cs"/>
              </a:rPr>
              <a:t>FIGURE 1 | </a:t>
            </a:r>
            <a:r>
              <a:rPr lang="es-ES_tradnl" sz="1200" b="0" i="0" u="none" strike="noStrike" kern="1200" baseline="0" dirty="0" err="1" smtClean="0">
                <a:solidFill>
                  <a:schemeClr val="tx1"/>
                </a:solidFill>
                <a:latin typeface="+mn-lt"/>
                <a:ea typeface="+mn-ea"/>
                <a:cs typeface="+mn-cs"/>
              </a:rPr>
              <a:t>Communication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between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central </a:t>
            </a:r>
            <a:r>
              <a:rPr lang="es-ES_tradnl" sz="1200" b="0" i="0" u="none" strike="noStrike" kern="1200" baseline="0" dirty="0" err="1" smtClean="0">
                <a:solidFill>
                  <a:schemeClr val="tx1"/>
                </a:solidFill>
                <a:latin typeface="+mn-lt"/>
                <a:ea typeface="+mn-ea"/>
                <a:cs typeface="+mn-cs"/>
              </a:rPr>
              <a:t>nervous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system</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microbiota</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through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vagus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nerve</a:t>
            </a:r>
            <a:r>
              <a:rPr lang="es-ES_tradnl" sz="1200" b="0" i="0" u="none" strike="noStrike" kern="1200" baseline="0" dirty="0" smtClean="0">
                <a:solidFill>
                  <a:schemeClr val="tx1"/>
                </a:solidFill>
                <a:latin typeface="+mn-lt"/>
                <a:ea typeface="+mn-ea"/>
                <a:cs typeface="+mn-cs"/>
              </a:rPr>
              <a:t> (VN). VN </a:t>
            </a:r>
            <a:r>
              <a:rPr lang="es-ES_tradnl" sz="1200" b="0" i="0" u="none" strike="noStrike" kern="1200" baseline="0" dirty="0" err="1" smtClean="0">
                <a:solidFill>
                  <a:schemeClr val="tx1"/>
                </a:solidFill>
                <a:latin typeface="+mn-lt"/>
                <a:ea typeface="+mn-ea"/>
                <a:cs typeface="+mn-cs"/>
              </a:rPr>
              <a:t>afferent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fibers</a:t>
            </a:r>
            <a:r>
              <a:rPr lang="es-ES_tradnl" sz="1200" b="0" i="0" u="none" strike="noStrike" kern="1200" baseline="0" dirty="0" smtClean="0">
                <a:solidFill>
                  <a:schemeClr val="tx1"/>
                </a:solidFill>
                <a:latin typeface="+mn-lt"/>
                <a:ea typeface="+mn-ea"/>
                <a:cs typeface="+mn-cs"/>
              </a:rPr>
              <a:t> can be </a:t>
            </a:r>
            <a:r>
              <a:rPr lang="es-ES_tradnl" sz="1200" b="0" i="0" u="none" strike="noStrike" kern="1200" baseline="0" dirty="0" err="1" smtClean="0">
                <a:solidFill>
                  <a:schemeClr val="tx1"/>
                </a:solidFill>
                <a:latin typeface="+mn-lt"/>
                <a:ea typeface="+mn-ea"/>
                <a:cs typeface="+mn-cs"/>
              </a:rPr>
              <a:t>stimulated</a:t>
            </a:r>
            <a:r>
              <a:rPr lang="es-ES_tradnl" sz="1200" b="0" i="0" u="none" strike="noStrike" kern="1200" baseline="0" dirty="0" smtClean="0">
                <a:solidFill>
                  <a:schemeClr val="tx1"/>
                </a:solidFill>
                <a:latin typeface="+mn-lt"/>
                <a:ea typeface="+mn-ea"/>
                <a:cs typeface="+mn-cs"/>
              </a:rPr>
              <a:t> by </a:t>
            </a:r>
            <a:r>
              <a:rPr lang="es-ES_tradnl" sz="1200" b="0" i="0" u="none" strike="noStrike" kern="1200" baseline="0" dirty="0" err="1" smtClean="0">
                <a:solidFill>
                  <a:schemeClr val="tx1"/>
                </a:solidFill>
                <a:latin typeface="+mn-lt"/>
                <a:ea typeface="+mn-ea"/>
                <a:cs typeface="+mn-cs"/>
              </a:rPr>
              <a:t>microbiota</a:t>
            </a:r>
            <a:endParaRPr lang="es-ES_tradnl" sz="1200" b="0" i="0" u="none" strike="noStrike" kern="1200" baseline="0" dirty="0" smtClean="0">
              <a:solidFill>
                <a:schemeClr val="tx1"/>
              </a:solidFill>
              <a:latin typeface="+mn-lt"/>
              <a:ea typeface="+mn-ea"/>
              <a:cs typeface="+mn-cs"/>
            </a:endParaRPr>
          </a:p>
          <a:p>
            <a:r>
              <a:rPr lang="es-ES_tradnl" sz="1200" b="0" i="0" u="none" strike="noStrike" kern="1200" baseline="0" dirty="0" err="1" smtClean="0">
                <a:solidFill>
                  <a:schemeClr val="tx1"/>
                </a:solidFill>
                <a:latin typeface="+mn-lt"/>
                <a:ea typeface="+mn-ea"/>
                <a:cs typeface="+mn-cs"/>
              </a:rPr>
              <a:t>components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either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directly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or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indirectly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via</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gut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endocrine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cells</a:t>
            </a:r>
            <a:r>
              <a:rPr lang="es-ES_tradnl" sz="1200" b="0" i="0" u="none" strike="noStrike" kern="1200" baseline="0" dirty="0" smtClean="0">
                <a:solidFill>
                  <a:schemeClr val="tx1"/>
                </a:solidFill>
                <a:latin typeface="+mn-lt"/>
                <a:ea typeface="+mn-ea"/>
                <a:cs typeface="+mn-cs"/>
              </a:rPr>
              <a:t> (GEC). VN </a:t>
            </a:r>
            <a:r>
              <a:rPr lang="es-ES_tradnl" sz="1200" b="0" i="0" u="none" strike="noStrike" kern="1200" baseline="0" dirty="0" err="1" smtClean="0">
                <a:solidFill>
                  <a:schemeClr val="tx1"/>
                </a:solidFill>
                <a:latin typeface="+mn-lt"/>
                <a:ea typeface="+mn-ea"/>
                <a:cs typeface="+mn-cs"/>
              </a:rPr>
              <a:t>afferent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fibers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exert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stimuli</a:t>
            </a:r>
            <a:r>
              <a:rPr lang="es-ES_tradnl" sz="1200" b="0" i="0" u="none" strike="noStrike" kern="1200" baseline="0" dirty="0" smtClean="0">
                <a:solidFill>
                  <a:schemeClr val="tx1"/>
                </a:solidFill>
                <a:latin typeface="+mn-lt"/>
                <a:ea typeface="+mn-ea"/>
                <a:cs typeface="+mn-cs"/>
              </a:rPr>
              <a:t> on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central </a:t>
            </a:r>
            <a:r>
              <a:rPr lang="es-ES_tradnl" sz="1200" b="0" i="0" u="none" strike="noStrike" kern="1200" baseline="0" dirty="0" err="1" smtClean="0">
                <a:solidFill>
                  <a:schemeClr val="tx1"/>
                </a:solidFill>
                <a:latin typeface="+mn-lt"/>
                <a:ea typeface="+mn-ea"/>
                <a:cs typeface="+mn-cs"/>
              </a:rPr>
              <a:t>nervous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system</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via</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central </a:t>
            </a:r>
            <a:r>
              <a:rPr lang="es-ES_tradnl" sz="1200" b="0" i="0" u="none" strike="noStrike" kern="1200" baseline="0" dirty="0" err="1" smtClean="0">
                <a:solidFill>
                  <a:schemeClr val="tx1"/>
                </a:solidFill>
                <a:latin typeface="+mn-lt"/>
                <a:ea typeface="+mn-ea"/>
                <a:cs typeface="+mn-cs"/>
              </a:rPr>
              <a:t>autonomic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network</a:t>
            </a:r>
            <a:endParaRPr lang="es-ES_tradnl" sz="1200" b="0" i="0" u="none" strike="noStrike" kern="1200" baseline="0" dirty="0" smtClean="0">
              <a:solidFill>
                <a:schemeClr val="tx1"/>
              </a:solidFill>
              <a:latin typeface="+mn-lt"/>
              <a:ea typeface="+mn-ea"/>
              <a:cs typeface="+mn-cs"/>
            </a:endParaRPr>
          </a:p>
          <a:p>
            <a:r>
              <a:rPr lang="es-ES_tradnl" sz="1200" b="0" i="0" u="none" strike="noStrike" kern="1200" baseline="0" dirty="0" smtClean="0">
                <a:solidFill>
                  <a:schemeClr val="tx1"/>
                </a:solidFill>
                <a:latin typeface="+mn-lt"/>
                <a:ea typeface="+mn-ea"/>
                <a:cs typeface="+mn-cs"/>
              </a:rPr>
              <a:t>(CAN). VN </a:t>
            </a:r>
            <a:r>
              <a:rPr lang="es-ES_tradnl" sz="1200" b="0" i="0" u="none" strike="noStrike" kern="1200" baseline="0" dirty="0" err="1" smtClean="0">
                <a:solidFill>
                  <a:schemeClr val="tx1"/>
                </a:solidFill>
                <a:latin typeface="+mn-lt"/>
                <a:ea typeface="+mn-ea"/>
                <a:cs typeface="+mn-cs"/>
              </a:rPr>
              <a:t>afferent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fibers</a:t>
            </a:r>
            <a:r>
              <a:rPr lang="es-ES_tradnl" sz="1200" b="0" i="0" u="none" strike="noStrike" kern="1200" baseline="0" dirty="0" smtClean="0">
                <a:solidFill>
                  <a:schemeClr val="tx1"/>
                </a:solidFill>
                <a:latin typeface="+mn-lt"/>
                <a:ea typeface="+mn-ea"/>
                <a:cs typeface="+mn-cs"/>
              </a:rPr>
              <a:t> are </a:t>
            </a:r>
            <a:r>
              <a:rPr lang="es-ES_tradnl" sz="1200" b="0" i="0" u="none" strike="noStrike" kern="1200" baseline="0" dirty="0" err="1" smtClean="0">
                <a:solidFill>
                  <a:schemeClr val="tx1"/>
                </a:solidFill>
                <a:latin typeface="+mn-lt"/>
                <a:ea typeface="+mn-ea"/>
                <a:cs typeface="+mn-cs"/>
              </a:rPr>
              <a:t>able</a:t>
            </a:r>
            <a:r>
              <a:rPr lang="es-ES_tradnl" sz="1200" b="0" i="0" u="none" strike="noStrike" kern="1200" baseline="0" dirty="0" smtClean="0">
                <a:solidFill>
                  <a:schemeClr val="tx1"/>
                </a:solidFill>
                <a:latin typeface="+mn-lt"/>
                <a:ea typeface="+mn-ea"/>
                <a:cs typeface="+mn-cs"/>
              </a:rPr>
              <a:t> to </a:t>
            </a:r>
            <a:r>
              <a:rPr lang="es-ES_tradnl" sz="1200" b="0" i="0" u="none" strike="noStrike" kern="1200" baseline="0" dirty="0" err="1" smtClean="0">
                <a:solidFill>
                  <a:schemeClr val="tx1"/>
                </a:solidFill>
                <a:latin typeface="+mn-lt"/>
                <a:ea typeface="+mn-ea"/>
                <a:cs typeface="+mn-cs"/>
              </a:rPr>
              <a:t>stimulate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efferent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fibers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through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inflammatory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reflex</a:t>
            </a:r>
            <a:r>
              <a:rPr lang="es-ES_tradnl" sz="1200" b="0" i="0" u="none" strike="noStrike" kern="1200" baseline="0" dirty="0" smtClean="0">
                <a:solidFill>
                  <a:schemeClr val="tx1"/>
                </a:solidFill>
                <a:latin typeface="+mn-lt"/>
                <a:ea typeface="+mn-ea"/>
                <a:cs typeface="+mn-cs"/>
              </a:rPr>
              <a:t>. VN </a:t>
            </a:r>
            <a:r>
              <a:rPr lang="es-ES_tradnl" sz="1200" b="0" i="0" u="none" strike="noStrike" kern="1200" baseline="0" dirty="0" err="1" smtClean="0">
                <a:solidFill>
                  <a:schemeClr val="tx1"/>
                </a:solidFill>
                <a:latin typeface="+mn-lt"/>
                <a:ea typeface="+mn-ea"/>
                <a:cs typeface="+mn-cs"/>
              </a:rPr>
              <a:t>efferent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fibers</a:t>
            </a:r>
            <a:r>
              <a:rPr lang="es-ES_tradnl" sz="1200" b="0" i="0" u="none" strike="noStrike" kern="1200" baseline="0" dirty="0" smtClean="0">
                <a:solidFill>
                  <a:schemeClr val="tx1"/>
                </a:solidFill>
                <a:latin typeface="+mn-lt"/>
                <a:ea typeface="+mn-ea"/>
                <a:cs typeface="+mn-cs"/>
              </a:rPr>
              <a:t> can reduce </a:t>
            </a:r>
            <a:r>
              <a:rPr lang="es-ES_tradnl" sz="1200" b="0" i="0" u="none" strike="noStrike" kern="1200" baseline="0" dirty="0" err="1" smtClean="0">
                <a:solidFill>
                  <a:schemeClr val="tx1"/>
                </a:solidFill>
                <a:latin typeface="+mn-lt"/>
                <a:ea typeface="+mn-ea"/>
                <a:cs typeface="+mn-cs"/>
              </a:rPr>
              <a:t>digestive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inflammation</a:t>
            </a:r>
            <a:r>
              <a:rPr lang="es-ES_tradnl" sz="1200" b="0" i="0" u="none" strike="noStrike" kern="1200" baseline="0" dirty="0" smtClean="0">
                <a:solidFill>
                  <a:schemeClr val="tx1"/>
                </a:solidFill>
                <a:latin typeface="+mn-lt"/>
                <a:ea typeface="+mn-ea"/>
                <a:cs typeface="+mn-cs"/>
              </a:rPr>
              <a:t> and reduce intestinal</a:t>
            </a:r>
          </a:p>
          <a:p>
            <a:r>
              <a:rPr lang="es-ES_tradnl" sz="1200" b="0" i="0" u="none" strike="noStrike" kern="1200" baseline="0" dirty="0" err="1" smtClean="0">
                <a:solidFill>
                  <a:schemeClr val="tx1"/>
                </a:solidFill>
                <a:latin typeface="+mn-lt"/>
                <a:ea typeface="+mn-ea"/>
                <a:cs typeface="+mn-cs"/>
              </a:rPr>
              <a:t>permeability</a:t>
            </a:r>
            <a:r>
              <a:rPr lang="es-ES_tradnl" sz="1200" b="0" i="0" u="none" strike="noStrike" kern="1200" baseline="0" dirty="0" smtClean="0">
                <a:solidFill>
                  <a:schemeClr val="tx1"/>
                </a:solidFill>
                <a:latin typeface="+mn-lt"/>
                <a:ea typeface="+mn-ea"/>
                <a:cs typeface="+mn-cs"/>
              </a:rPr>
              <a:t> by </a:t>
            </a:r>
            <a:r>
              <a:rPr lang="es-ES_tradnl" sz="1200" b="0" i="0" u="none" strike="noStrike" kern="1200" baseline="0" dirty="0" err="1" smtClean="0">
                <a:solidFill>
                  <a:schemeClr val="tx1"/>
                </a:solidFill>
                <a:latin typeface="+mn-lt"/>
                <a:ea typeface="+mn-ea"/>
                <a:cs typeface="+mn-cs"/>
              </a:rPr>
              <a:t>tight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junction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reinforcement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These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actions</a:t>
            </a:r>
            <a:r>
              <a:rPr lang="es-ES_tradnl" sz="1200" b="0" i="0" u="none" strike="noStrike" kern="1200" baseline="0" dirty="0" smtClean="0">
                <a:solidFill>
                  <a:schemeClr val="tx1"/>
                </a:solidFill>
                <a:latin typeface="+mn-lt"/>
                <a:ea typeface="+mn-ea"/>
                <a:cs typeface="+mn-cs"/>
              </a:rPr>
              <a:t> of vagal </a:t>
            </a:r>
            <a:r>
              <a:rPr lang="es-ES_tradnl" sz="1200" b="0" i="0" u="none" strike="noStrike" kern="1200" baseline="0" dirty="0" err="1" smtClean="0">
                <a:solidFill>
                  <a:schemeClr val="tx1"/>
                </a:solidFill>
                <a:latin typeface="+mn-lt"/>
                <a:ea typeface="+mn-ea"/>
                <a:cs typeface="+mn-cs"/>
              </a:rPr>
              <a:t>efferent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fibers</a:t>
            </a:r>
            <a:r>
              <a:rPr lang="es-ES_tradnl" sz="1200" b="0" i="0" u="none" strike="noStrike" kern="1200" baseline="0" dirty="0" smtClean="0">
                <a:solidFill>
                  <a:schemeClr val="tx1"/>
                </a:solidFill>
                <a:latin typeface="+mn-lt"/>
                <a:ea typeface="+mn-ea"/>
                <a:cs typeface="+mn-cs"/>
              </a:rPr>
              <a:t> can </a:t>
            </a:r>
            <a:r>
              <a:rPr lang="es-ES_tradnl" sz="1200" b="0" i="0" u="none" strike="noStrike" kern="1200" baseline="0" dirty="0" err="1" smtClean="0">
                <a:solidFill>
                  <a:schemeClr val="tx1"/>
                </a:solidFill>
                <a:latin typeface="+mn-lt"/>
                <a:ea typeface="+mn-ea"/>
                <a:cs typeface="+mn-cs"/>
              </a:rPr>
              <a:t>indirectly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modulate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microbiota</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composition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Alongside</a:t>
            </a:r>
            <a:r>
              <a:rPr lang="es-ES_tradnl" sz="1200" b="0" i="0" u="none" strike="noStrike" kern="1200" baseline="0" dirty="0" smtClean="0">
                <a:solidFill>
                  <a:schemeClr val="tx1"/>
                </a:solidFill>
                <a:latin typeface="+mn-lt"/>
                <a:ea typeface="+mn-ea"/>
                <a:cs typeface="+mn-cs"/>
              </a:rPr>
              <a:t> with </a:t>
            </a:r>
            <a:r>
              <a:rPr lang="es-ES_tradnl" sz="1200" b="0" i="0" u="none" strike="noStrike" kern="1200" baseline="0" dirty="0" err="1" smtClean="0">
                <a:solidFill>
                  <a:schemeClr val="tx1"/>
                </a:solidFill>
                <a:latin typeface="+mn-lt"/>
                <a:ea typeface="+mn-ea"/>
                <a:cs typeface="+mn-cs"/>
              </a:rPr>
              <a:t>brain</a:t>
            </a:r>
            <a:r>
              <a:rPr lang="es-ES_tradnl" sz="1200" b="0" i="0" u="none" strike="noStrike" kern="1200" baseline="0" dirty="0" smtClean="0">
                <a:solidFill>
                  <a:schemeClr val="tx1"/>
                </a:solidFill>
                <a:latin typeface="+mn-lt"/>
                <a:ea typeface="+mn-ea"/>
                <a:cs typeface="+mn-cs"/>
              </a:rPr>
              <a:t>-VN-</a:t>
            </a:r>
            <a:r>
              <a:rPr lang="es-ES_tradnl" sz="1200" b="0" i="0" u="none" strike="noStrike" kern="1200" baseline="0" dirty="0" err="1" smtClean="0">
                <a:solidFill>
                  <a:schemeClr val="tx1"/>
                </a:solidFill>
                <a:latin typeface="+mn-lt"/>
                <a:ea typeface="+mn-ea"/>
                <a:cs typeface="+mn-cs"/>
              </a:rPr>
              <a:t>microbiota</a:t>
            </a:r>
            <a:endParaRPr lang="es-ES_tradnl" sz="1200" b="0" i="0" u="none" strike="noStrike" kern="1200" baseline="0" dirty="0" smtClean="0">
              <a:solidFill>
                <a:schemeClr val="tx1"/>
              </a:solidFill>
              <a:latin typeface="+mn-lt"/>
              <a:ea typeface="+mn-ea"/>
              <a:cs typeface="+mn-cs"/>
            </a:endParaRPr>
          </a:p>
          <a:p>
            <a:r>
              <a:rPr lang="es-ES_tradnl" sz="1200" b="0" i="0" u="none" strike="noStrike" kern="1200" baseline="0" dirty="0" smtClean="0">
                <a:solidFill>
                  <a:schemeClr val="tx1"/>
                </a:solidFill>
                <a:latin typeface="+mn-lt"/>
                <a:ea typeface="+mn-ea"/>
                <a:cs typeface="+mn-cs"/>
              </a:rPr>
              <a:t>axis </a:t>
            </a:r>
            <a:r>
              <a:rPr lang="es-ES_tradnl" sz="1200" b="0" i="0" u="none" strike="noStrike" kern="1200" baseline="0" dirty="0" err="1" smtClean="0">
                <a:solidFill>
                  <a:schemeClr val="tx1"/>
                </a:solidFill>
                <a:latin typeface="+mn-lt"/>
                <a:ea typeface="+mn-ea"/>
                <a:cs typeface="+mn-cs"/>
              </a:rPr>
              <a:t>exists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bi-directional</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communication</a:t>
            </a:r>
            <a:r>
              <a:rPr lang="es-ES_tradnl" sz="1200" b="0" i="0" u="none" strike="noStrike" kern="1200" baseline="0" dirty="0" smtClean="0">
                <a:solidFill>
                  <a:schemeClr val="tx1"/>
                </a:solidFill>
                <a:latin typeface="+mn-lt"/>
                <a:ea typeface="+mn-ea"/>
                <a:cs typeface="+mn-cs"/>
              </a:rPr>
              <a:t> by </a:t>
            </a:r>
            <a:r>
              <a:rPr lang="es-ES_tradnl" sz="1200" b="0" i="0" u="none" strike="noStrike" kern="1200" baseline="0" dirty="0" err="1" smtClean="0">
                <a:solidFill>
                  <a:schemeClr val="tx1"/>
                </a:solidFill>
                <a:latin typeface="+mn-lt"/>
                <a:ea typeface="+mn-ea"/>
                <a:cs typeface="+mn-cs"/>
              </a:rPr>
              <a:t>various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ways</a:t>
            </a:r>
            <a:r>
              <a:rPr lang="es-ES_tradnl" sz="1200" b="0" i="0" u="none" strike="noStrike" kern="1200" baseline="0" dirty="0" smtClean="0">
                <a:solidFill>
                  <a:schemeClr val="tx1"/>
                </a:solidFill>
                <a:latin typeface="+mn-lt"/>
                <a:ea typeface="+mn-ea"/>
                <a:cs typeface="+mn-cs"/>
              </a:rPr>
              <a:t>.</a:t>
            </a:r>
          </a:p>
          <a:p>
            <a:endParaRPr lang="es-ES_tradnl" sz="1200" b="0" i="0" u="none" strike="noStrike" kern="1200" baseline="0" dirty="0" smtClean="0">
              <a:solidFill>
                <a:schemeClr val="tx1"/>
              </a:solidFill>
              <a:latin typeface="+mn-lt"/>
              <a:ea typeface="+mn-ea"/>
              <a:cs typeface="+mn-cs"/>
            </a:endParaRPr>
          </a:p>
          <a:p>
            <a:r>
              <a:rPr lang="es-ES_tradnl" sz="1200" b="0" i="0" u="none" strike="noStrike" kern="1200" baseline="0" dirty="0" smtClean="0">
                <a:solidFill>
                  <a:schemeClr val="tx1"/>
                </a:solidFill>
                <a:latin typeface="+mn-lt"/>
                <a:ea typeface="+mn-ea"/>
                <a:cs typeface="+mn-cs"/>
              </a:rPr>
              <a:t>COMUNICACI´ON ENTRE INTESTINO Y CEREBRO SE DA POR NERVIO VAGO, SISTEMA INMUNE, METABOLITOS DE MICROORGANISMOS (</a:t>
            </a:r>
            <a:r>
              <a:rPr lang="es-ES_tradnl" sz="1200" b="0" i="0" u="none" strike="noStrike" kern="1200" baseline="0" dirty="0" err="1" smtClean="0">
                <a:solidFill>
                  <a:schemeClr val="tx1"/>
                </a:solidFill>
                <a:latin typeface="+mn-lt"/>
                <a:ea typeface="+mn-ea"/>
                <a:cs typeface="+mn-cs"/>
              </a:rPr>
              <a:t>scfa</a:t>
            </a:r>
            <a:r>
              <a:rPr lang="es-ES_tradnl" sz="1200" b="0" i="0" u="none" strike="noStrike" kern="1200" baseline="0" dirty="0" smtClean="0">
                <a:solidFill>
                  <a:schemeClr val="tx1"/>
                </a:solidFill>
                <a:latin typeface="+mn-lt"/>
                <a:ea typeface="+mn-ea"/>
                <a:cs typeface="+mn-cs"/>
              </a:rPr>
              <a:t>, dopamina, epinefrina) Y EJE HIPOFISIS – PITUITARIA -ADRENAL</a:t>
            </a:r>
            <a:endParaRPr lang="es-ES_tradnl" dirty="0"/>
          </a:p>
        </p:txBody>
      </p:sp>
      <p:sp>
        <p:nvSpPr>
          <p:cNvPr id="4" name="Slide Number Placeholder 3"/>
          <p:cNvSpPr>
            <a:spLocks noGrp="1"/>
          </p:cNvSpPr>
          <p:nvPr>
            <p:ph type="sldNum" sz="quarter" idx="10"/>
          </p:nvPr>
        </p:nvSpPr>
        <p:spPr/>
        <p:txBody>
          <a:bodyPr/>
          <a:lstStyle/>
          <a:p>
            <a:fld id="{A7BECAAF-D3E7-46DC-B76F-E1B74E30DDE5}" type="slidenum">
              <a:rPr lang="es-CR" smtClean="0"/>
              <a:t>24</a:t>
            </a:fld>
            <a:endParaRPr lang="es-CR"/>
          </a:p>
        </p:txBody>
      </p:sp>
    </p:spTree>
    <p:extLst>
      <p:ext uri="{BB962C8B-B14F-4D97-AF65-F5344CB8AC3E}">
        <p14:creationId xmlns:p14="http://schemas.microsoft.com/office/powerpoint/2010/main" val="31565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2F48527-0548-473D-B5D6-22FC6EA91896}" type="slidenum">
              <a:rPr lang="es-CR" altLang="en-US"/>
              <a:pPr/>
              <a:t>30</a:t>
            </a:fld>
            <a:endParaRPr lang="es-CR" altLang="en-US"/>
          </a:p>
        </p:txBody>
      </p:sp>
    </p:spTree>
    <p:extLst>
      <p:ext uri="{BB962C8B-B14F-4D97-AF65-F5344CB8AC3E}">
        <p14:creationId xmlns:p14="http://schemas.microsoft.com/office/powerpoint/2010/main" val="53319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smtClean="0"/>
          </a:p>
          <a:p>
            <a:endParaRPr lang="es-ES_tradnl" dirty="0"/>
          </a:p>
        </p:txBody>
      </p:sp>
      <p:sp>
        <p:nvSpPr>
          <p:cNvPr id="4" name="Slide Number Placeholder 3"/>
          <p:cNvSpPr>
            <a:spLocks noGrp="1"/>
          </p:cNvSpPr>
          <p:nvPr>
            <p:ph type="sldNum" sz="quarter" idx="10"/>
          </p:nvPr>
        </p:nvSpPr>
        <p:spPr/>
        <p:txBody>
          <a:bodyPr/>
          <a:lstStyle/>
          <a:p>
            <a:fld id="{A7BECAAF-D3E7-46DC-B76F-E1B74E30DDE5}" type="slidenum">
              <a:rPr lang="es-CR" smtClean="0"/>
              <a:t>33</a:t>
            </a:fld>
            <a:endParaRPr lang="es-CR"/>
          </a:p>
        </p:txBody>
      </p:sp>
    </p:spTree>
    <p:extLst>
      <p:ext uri="{BB962C8B-B14F-4D97-AF65-F5344CB8AC3E}">
        <p14:creationId xmlns:p14="http://schemas.microsoft.com/office/powerpoint/2010/main" val="39687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dirty="0" smtClean="0"/>
              <a:t>El Nutricionista Clínico debe actuar como </a:t>
            </a:r>
            <a:r>
              <a:rPr lang="es-ES_tradnl" sz="1400" b="1" dirty="0" smtClean="0"/>
              <a:t>asesor, comunicador, investigador y educador</a:t>
            </a:r>
            <a:r>
              <a:rPr lang="es-ES_tradnl" sz="1200" dirty="0" smtClean="0"/>
              <a:t> en el manejo terapéutico nutricional de diversas patologías relacionadas con la Alimentación, Nutrición, Dietética e Higiene de los Alimentos, e involucrar tanto a pacientes como familiares, igual que al equipo de salud. En tal condición, debe tratar de garantizar el cuidado y preservación de su condición nutricional</a:t>
            </a:r>
          </a:p>
          <a:p>
            <a:r>
              <a:rPr lang="es-ES_tradnl" sz="1200" dirty="0" smtClean="0"/>
              <a:t>7.6.2. Identificar las diferentes </a:t>
            </a:r>
            <a:r>
              <a:rPr lang="es-ES_tradnl" sz="1400" b="1" dirty="0" smtClean="0"/>
              <a:t>modificaciones alimentarias </a:t>
            </a:r>
            <a:r>
              <a:rPr lang="es-ES_tradnl" sz="1200" dirty="0" smtClean="0"/>
              <a:t>a realizarse según los trastornos orgánicos que presentan las patologías prevalentes</a:t>
            </a:r>
          </a:p>
          <a:p>
            <a:r>
              <a:rPr lang="es-ES_tradnl" sz="1200" dirty="0" smtClean="0"/>
              <a:t>7.6.3. Adecuar los diferentes sistemas alimentarios a los </a:t>
            </a:r>
            <a:r>
              <a:rPr lang="es-ES_tradnl" sz="1400" b="1" dirty="0" smtClean="0"/>
              <a:t>signos y síntomas </a:t>
            </a:r>
            <a:r>
              <a:rPr lang="es-ES_tradnl" sz="1200" dirty="0" smtClean="0"/>
              <a:t>de las principales patologías, y seleccionar los suplementos nutricionales por su composición </a:t>
            </a:r>
            <a:r>
              <a:rPr lang="es-ES_tradnl" sz="1200" dirty="0" err="1" smtClean="0"/>
              <a:t>cuali</a:t>
            </a:r>
            <a:r>
              <a:rPr lang="es-ES_tradnl" sz="1200" dirty="0" smtClean="0"/>
              <a:t>-cuantitativa según el contexto clínico. </a:t>
            </a:r>
          </a:p>
          <a:p>
            <a:r>
              <a:rPr lang="es-ES_tradnl" sz="1200" dirty="0" smtClean="0"/>
              <a:t>7.6.6. Elaborar la </a:t>
            </a:r>
            <a:r>
              <a:rPr lang="es-ES_tradnl" sz="1400" b="1" dirty="0" smtClean="0"/>
              <a:t>historia nutricional del paciente</a:t>
            </a:r>
            <a:r>
              <a:rPr lang="es-ES_tradnl" sz="1200" dirty="0" smtClean="0"/>
              <a:t>. Llevar registro de la ingesta dietética y balance de ingreso y egresos de nutrientes. </a:t>
            </a:r>
          </a:p>
          <a:p>
            <a:r>
              <a:rPr lang="es-ES_tradnl" sz="1200" dirty="0" smtClean="0"/>
              <a:t>7.6.7. Programar, formular, monitorear y evaluar </a:t>
            </a:r>
            <a:r>
              <a:rPr lang="es-ES_tradnl" sz="1400" b="1" dirty="0" smtClean="0"/>
              <a:t>planes alimentarios </a:t>
            </a:r>
            <a:r>
              <a:rPr lang="es-ES_tradnl" sz="1200" dirty="0" smtClean="0"/>
              <a:t>para el tratamiento de individuos con patologías y/o sintomatología. </a:t>
            </a:r>
          </a:p>
          <a:p>
            <a:r>
              <a:rPr lang="es-ES_tradnl" sz="1200" dirty="0" smtClean="0"/>
              <a:t>7.6.8. Programar, formular, monitorear los planes de </a:t>
            </a:r>
            <a:r>
              <a:rPr lang="es-ES_tradnl" sz="1400" b="1" dirty="0" smtClean="0"/>
              <a:t>Soporte Nutricional </a:t>
            </a:r>
            <a:r>
              <a:rPr lang="es-ES_tradnl" sz="1200" dirty="0" smtClean="0"/>
              <a:t>que permitan mantener o mejorar el estado nutricional de los pacientes. </a:t>
            </a:r>
          </a:p>
          <a:p>
            <a:endParaRPr lang="es-ES_tradnl" dirty="0" smtClean="0"/>
          </a:p>
          <a:p>
            <a:endParaRPr lang="es-ES_tradnl" sz="900" dirty="0" smtClean="0"/>
          </a:p>
          <a:p>
            <a:pPr algn="r"/>
            <a:r>
              <a:rPr lang="es-ES_tradnl" sz="1000" dirty="0" err="1" smtClean="0"/>
              <a:t>Canicoba</a:t>
            </a:r>
            <a:r>
              <a:rPr lang="es-ES_tradnl" sz="1000" dirty="0" smtClean="0"/>
              <a:t>, M; De Baptista, G. y Visconti, G. (2013). Funciones y Competencias del Nutricionista Clínico: Documento de Consenso. Revista Cubana de Alimentación y Nutrición  Enero-Junio 2013. 23(1):1:146-172.  </a:t>
            </a:r>
          </a:p>
          <a:p>
            <a:endParaRPr lang="en-US" dirty="0"/>
          </a:p>
        </p:txBody>
      </p:sp>
      <p:sp>
        <p:nvSpPr>
          <p:cNvPr id="4" name="Slide Number Placeholder 3"/>
          <p:cNvSpPr>
            <a:spLocks noGrp="1"/>
          </p:cNvSpPr>
          <p:nvPr>
            <p:ph type="sldNum" sz="quarter" idx="10"/>
          </p:nvPr>
        </p:nvSpPr>
        <p:spPr/>
        <p:txBody>
          <a:bodyPr/>
          <a:lstStyle/>
          <a:p>
            <a:fld id="{E2F52E41-735D-B44F-ACBD-CEA003E95AA3}" type="slidenum">
              <a:rPr lang="en-US" smtClean="0"/>
              <a:t>37</a:t>
            </a:fld>
            <a:endParaRPr lang="en-US"/>
          </a:p>
        </p:txBody>
      </p:sp>
    </p:spTree>
    <p:extLst>
      <p:ext uri="{BB962C8B-B14F-4D97-AF65-F5344CB8AC3E}">
        <p14:creationId xmlns:p14="http://schemas.microsoft.com/office/powerpoint/2010/main" val="1320595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D249120-BA55-1041-B7FD-DFECDF945FA7}" type="datetimeFigureOut">
              <a:rPr lang="en-US" smtClean="0"/>
              <a:t>9/5/19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4FECD-2653-E84D-ADA8-5E593EF596C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520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249120-BA55-1041-B7FD-DFECDF945FA7}" type="datetimeFigureOut">
              <a:rPr lang="en-US" smtClean="0"/>
              <a:t>9/5/19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4FECD-2653-E84D-ADA8-5E593EF596C0}" type="slidenum">
              <a:rPr lang="en-US" smtClean="0"/>
              <a:t>‹#›</a:t>
            </a:fld>
            <a:endParaRPr lang="en-US"/>
          </a:p>
        </p:txBody>
      </p:sp>
    </p:spTree>
    <p:extLst>
      <p:ext uri="{BB962C8B-B14F-4D97-AF65-F5344CB8AC3E}">
        <p14:creationId xmlns:p14="http://schemas.microsoft.com/office/powerpoint/2010/main" val="1633698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249120-BA55-1041-B7FD-DFECDF945FA7}" type="datetimeFigureOut">
              <a:rPr lang="en-US" smtClean="0"/>
              <a:t>9/5/19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4FECD-2653-E84D-ADA8-5E593EF596C0}" type="slidenum">
              <a:rPr lang="en-US" smtClean="0"/>
              <a:t>‹#›</a:t>
            </a:fld>
            <a:endParaRPr lang="en-US"/>
          </a:p>
        </p:txBody>
      </p:sp>
    </p:spTree>
    <p:extLst>
      <p:ext uri="{BB962C8B-B14F-4D97-AF65-F5344CB8AC3E}">
        <p14:creationId xmlns:p14="http://schemas.microsoft.com/office/powerpoint/2010/main" val="199291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249120-BA55-1041-B7FD-DFECDF945FA7}" type="datetimeFigureOut">
              <a:rPr lang="en-US" smtClean="0"/>
              <a:t>9/5/19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4FECD-2653-E84D-ADA8-5E593EF596C0}" type="slidenum">
              <a:rPr lang="en-US" smtClean="0"/>
              <a:t>‹#›</a:t>
            </a:fld>
            <a:endParaRPr lang="en-US"/>
          </a:p>
        </p:txBody>
      </p:sp>
    </p:spTree>
    <p:extLst>
      <p:ext uri="{BB962C8B-B14F-4D97-AF65-F5344CB8AC3E}">
        <p14:creationId xmlns:p14="http://schemas.microsoft.com/office/powerpoint/2010/main" val="146836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249120-BA55-1041-B7FD-DFECDF945FA7}" type="datetimeFigureOut">
              <a:rPr lang="en-US" smtClean="0"/>
              <a:t>9/5/19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4FECD-2653-E84D-ADA8-5E593EF596C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505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D249120-BA55-1041-B7FD-DFECDF945FA7}" type="datetimeFigureOut">
              <a:rPr lang="en-US" smtClean="0"/>
              <a:t>9/5/19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4FECD-2653-E84D-ADA8-5E593EF596C0}" type="slidenum">
              <a:rPr lang="en-US" smtClean="0"/>
              <a:t>‹#›</a:t>
            </a:fld>
            <a:endParaRPr lang="en-US"/>
          </a:p>
        </p:txBody>
      </p:sp>
    </p:spTree>
    <p:extLst>
      <p:ext uri="{BB962C8B-B14F-4D97-AF65-F5344CB8AC3E}">
        <p14:creationId xmlns:p14="http://schemas.microsoft.com/office/powerpoint/2010/main" val="1105901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D249120-BA55-1041-B7FD-DFECDF945FA7}" type="datetimeFigureOut">
              <a:rPr lang="en-US" smtClean="0"/>
              <a:t>9/5/19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44FECD-2653-E84D-ADA8-5E593EF596C0}" type="slidenum">
              <a:rPr lang="en-US" smtClean="0"/>
              <a:t>‹#›</a:t>
            </a:fld>
            <a:endParaRPr lang="en-US"/>
          </a:p>
        </p:txBody>
      </p:sp>
    </p:spTree>
    <p:extLst>
      <p:ext uri="{BB962C8B-B14F-4D97-AF65-F5344CB8AC3E}">
        <p14:creationId xmlns:p14="http://schemas.microsoft.com/office/powerpoint/2010/main" val="42100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D249120-BA55-1041-B7FD-DFECDF945FA7}" type="datetimeFigureOut">
              <a:rPr lang="en-US" smtClean="0"/>
              <a:t>9/5/19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44FECD-2653-E84D-ADA8-5E593EF596C0}" type="slidenum">
              <a:rPr lang="en-US" smtClean="0"/>
              <a:t>‹#›</a:t>
            </a:fld>
            <a:endParaRPr lang="en-US"/>
          </a:p>
        </p:txBody>
      </p:sp>
    </p:spTree>
    <p:extLst>
      <p:ext uri="{BB962C8B-B14F-4D97-AF65-F5344CB8AC3E}">
        <p14:creationId xmlns:p14="http://schemas.microsoft.com/office/powerpoint/2010/main" val="207015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D249120-BA55-1041-B7FD-DFECDF945FA7}" type="datetimeFigureOut">
              <a:rPr lang="en-US" smtClean="0"/>
              <a:t>9/5/19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644FECD-2653-E84D-ADA8-5E593EF596C0}" type="slidenum">
              <a:rPr lang="en-US" smtClean="0"/>
              <a:t>‹#›</a:t>
            </a:fld>
            <a:endParaRPr lang="en-US"/>
          </a:p>
        </p:txBody>
      </p:sp>
    </p:spTree>
    <p:extLst>
      <p:ext uri="{BB962C8B-B14F-4D97-AF65-F5344CB8AC3E}">
        <p14:creationId xmlns:p14="http://schemas.microsoft.com/office/powerpoint/2010/main" val="1707679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D249120-BA55-1041-B7FD-DFECDF945FA7}" type="datetimeFigureOut">
              <a:rPr lang="en-US" smtClean="0"/>
              <a:t>9/5/19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644FECD-2653-E84D-ADA8-5E593EF596C0}" type="slidenum">
              <a:rPr lang="en-US" smtClean="0"/>
              <a:t>‹#›</a:t>
            </a:fld>
            <a:endParaRPr lang="en-US"/>
          </a:p>
        </p:txBody>
      </p:sp>
    </p:spTree>
    <p:extLst>
      <p:ext uri="{BB962C8B-B14F-4D97-AF65-F5344CB8AC3E}">
        <p14:creationId xmlns:p14="http://schemas.microsoft.com/office/powerpoint/2010/main" val="1998519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249120-BA55-1041-B7FD-DFECDF945FA7}" type="datetimeFigureOut">
              <a:rPr lang="en-US" smtClean="0"/>
              <a:t>9/5/19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4FECD-2653-E84D-ADA8-5E593EF596C0}" type="slidenum">
              <a:rPr lang="en-US" smtClean="0"/>
              <a:t>‹#›</a:t>
            </a:fld>
            <a:endParaRPr lang="en-US"/>
          </a:p>
        </p:txBody>
      </p:sp>
    </p:spTree>
    <p:extLst>
      <p:ext uri="{BB962C8B-B14F-4D97-AF65-F5344CB8AC3E}">
        <p14:creationId xmlns:p14="http://schemas.microsoft.com/office/powerpoint/2010/main" val="3314130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D249120-BA55-1041-B7FD-DFECDF945FA7}" type="datetimeFigureOut">
              <a:rPr lang="en-US" smtClean="0"/>
              <a:t>9/5/19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644FECD-2653-E84D-ADA8-5E593EF596C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5973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 Id="rId3" Type="http://schemas.openxmlformats.org/officeDocument/2006/relationships/image" Target="../media/image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 Id="rId3" Type="http://schemas.openxmlformats.org/officeDocument/2006/relationships/image" Target="../media/image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f"/><Relationship Id="rId3" Type="http://schemas.openxmlformats.org/officeDocument/2006/relationships/image" Target="../media/image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f"/></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19.xml.rels><?xml version="1.0" encoding="UTF-8" standalone="yes"?>
<Relationships xmlns="http://schemas.openxmlformats.org/package/2006/relationships"><Relationship Id="rId9" Type="http://schemas.openxmlformats.org/officeDocument/2006/relationships/diagramLayout" Target="../diagrams/layout5.xml"/><Relationship Id="rId20" Type="http://schemas.openxmlformats.org/officeDocument/2006/relationships/diagramQuickStyle" Target="../diagrams/quickStyle7.xml"/><Relationship Id="rId21" Type="http://schemas.openxmlformats.org/officeDocument/2006/relationships/diagramColors" Target="../diagrams/colors7.xml"/><Relationship Id="rId22" Type="http://schemas.microsoft.com/office/2007/relationships/diagramDrawing" Target="../diagrams/drawing7.xml"/><Relationship Id="rId23" Type="http://schemas.openxmlformats.org/officeDocument/2006/relationships/image" Target="../media/image2.tiff"/><Relationship Id="rId10" Type="http://schemas.openxmlformats.org/officeDocument/2006/relationships/diagramQuickStyle" Target="../diagrams/quickStyle5.xml"/><Relationship Id="rId11" Type="http://schemas.openxmlformats.org/officeDocument/2006/relationships/diagramColors" Target="../diagrams/colors5.xml"/><Relationship Id="rId12" Type="http://schemas.microsoft.com/office/2007/relationships/diagramDrawing" Target="../diagrams/drawing5.xml"/><Relationship Id="rId13" Type="http://schemas.openxmlformats.org/officeDocument/2006/relationships/diagramData" Target="../diagrams/data6.xml"/><Relationship Id="rId14" Type="http://schemas.openxmlformats.org/officeDocument/2006/relationships/diagramLayout" Target="../diagrams/layout6.xml"/><Relationship Id="rId15" Type="http://schemas.openxmlformats.org/officeDocument/2006/relationships/diagramQuickStyle" Target="../diagrams/quickStyle6.xml"/><Relationship Id="rId16" Type="http://schemas.openxmlformats.org/officeDocument/2006/relationships/diagramColors" Target="../diagrams/colors6.xml"/><Relationship Id="rId17" Type="http://schemas.microsoft.com/office/2007/relationships/diagramDrawing" Target="../diagrams/drawing6.xml"/><Relationship Id="rId18" Type="http://schemas.openxmlformats.org/officeDocument/2006/relationships/diagramData" Target="../diagrams/data7.xml"/><Relationship Id="rId19" Type="http://schemas.openxmlformats.org/officeDocument/2006/relationships/diagramLayout" Target="../diagrams/layout7.xml"/><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 Id="rId3" Type="http://schemas.openxmlformats.org/officeDocument/2006/relationships/image" Target="../media/image2.tif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 Id="rId3" Type="http://schemas.openxmlformats.org/officeDocument/2006/relationships/image" Target="../media/image2.tiff"/></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 Id="rId3" Type="http://schemas.openxmlformats.org/officeDocument/2006/relationships/image" Target="../media/image2.tiff"/></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tiff"/><Relationship Id="rId8"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7"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diagramData" Target="../diagrams/data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 Id="rId3" Type="http://schemas.openxmlformats.org/officeDocument/2006/relationships/image" Target="../media/image2.tiff"/></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7"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diagramData" Target="../diagrams/data1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8"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8" Type="http://schemas.openxmlformats.org/officeDocument/2006/relationships/image" Target="../media/image2.tiff"/><Relationship Id="rId1" Type="http://schemas.openxmlformats.org/officeDocument/2006/relationships/slideLayout" Target="../slideLayouts/slideLayout4.xml"/><Relationship Id="rId2"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2.tiff"/><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2.tif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tiff"/></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7.xml"/><Relationship Id="rId2" Type="http://schemas.openxmlformats.org/officeDocument/2006/relationships/diagramData" Target="../diagrams/data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 Id="rId3" Type="http://schemas.openxmlformats.org/officeDocument/2006/relationships/image" Target="../media/image2.tiff"/></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8" Type="http://schemas.openxmlformats.org/officeDocument/2006/relationships/image" Target="../media/image39.png"/><Relationship Id="rId9"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5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1380" y="0"/>
            <a:ext cx="8532440" cy="3566160"/>
          </a:xfrm>
        </p:spPr>
        <p:txBody>
          <a:bodyPr>
            <a:normAutofit/>
          </a:bodyPr>
          <a:lstStyle/>
          <a:p>
            <a:pPr algn="ctr"/>
            <a:r>
              <a:rPr lang="es-CR" sz="4800" dirty="0">
                <a:solidFill>
                  <a:srgbClr val="C00000"/>
                </a:solidFill>
              </a:rPr>
              <a:t>La Nutrición y la Alimentación como Factor de Bienestar Humano</a:t>
            </a:r>
            <a:endParaRPr lang="es-ES_tradnl" sz="4800" b="1" dirty="0">
              <a:solidFill>
                <a:srgbClr val="C00000"/>
              </a:solidFill>
            </a:endParaRPr>
          </a:p>
        </p:txBody>
      </p:sp>
      <p:sp>
        <p:nvSpPr>
          <p:cNvPr id="12" name="Subtitle 11"/>
          <p:cNvSpPr>
            <a:spLocks noGrp="1"/>
          </p:cNvSpPr>
          <p:nvPr>
            <p:ph type="body" idx="1"/>
          </p:nvPr>
        </p:nvSpPr>
        <p:spPr>
          <a:xfrm>
            <a:off x="1457035" y="3625403"/>
            <a:ext cx="8821130" cy="1143000"/>
          </a:xfrm>
        </p:spPr>
        <p:txBody>
          <a:bodyPr>
            <a:noAutofit/>
          </a:bodyPr>
          <a:lstStyle/>
          <a:p>
            <a:pPr algn="ctr"/>
            <a:r>
              <a:rPr lang="es-ES_tradnl" b="1" dirty="0" smtClean="0"/>
              <a:t>Dra. Rosanna mauro de maya, MS, RD, CEDRD-S</a:t>
            </a:r>
            <a:r>
              <a:rPr lang="es-ES_tradnl" sz="1800" b="1" dirty="0"/>
              <a:t>  </a:t>
            </a:r>
          </a:p>
          <a:p>
            <a:pPr algn="ctr"/>
            <a:r>
              <a:rPr lang="es-ES_tradnl" sz="1800" b="1" dirty="0"/>
              <a:t>                                                                                                                                              </a:t>
            </a:r>
            <a:endParaRPr lang="es-ES_tradnl" sz="1600" dirty="0"/>
          </a:p>
          <a:p>
            <a:pPr algn="ctr"/>
            <a:r>
              <a:rPr lang="es-ES_tradnl" sz="1600" dirty="0"/>
              <a:t>Nutricionista, master en </a:t>
            </a:r>
            <a:r>
              <a:rPr lang="es-ES" sz="1600" dirty="0"/>
              <a:t>psicología grupal</a:t>
            </a:r>
          </a:p>
          <a:p>
            <a:pPr algn="ctr"/>
            <a:r>
              <a:rPr lang="es-ES" sz="1600" dirty="0"/>
              <a:t>Especialista en trastornos de la conducta alimentaria (IAEDP)</a:t>
            </a:r>
          </a:p>
          <a:p>
            <a:pPr algn="ctr"/>
            <a:r>
              <a:rPr lang="es-ES" sz="1600" dirty="0"/>
              <a:t>Graduada del programa de salud y estilo de vida integrativa (</a:t>
            </a:r>
            <a:r>
              <a:rPr lang="es-ES" sz="1600" dirty="0" err="1"/>
              <a:t>U.Arizona</a:t>
            </a:r>
            <a:r>
              <a:rPr lang="es-ES" sz="1600" dirty="0"/>
              <a:t>), EXPERTA EN ENTREVISTA MOTIVACIONAL</a:t>
            </a:r>
          </a:p>
          <a:p>
            <a:pPr algn="ctr"/>
            <a:r>
              <a:rPr lang="es-ES" sz="1600" dirty="0"/>
              <a:t>Coach integral e integrativa certificada (una, universidad de Arizona)</a:t>
            </a:r>
            <a:endParaRPr lang="es-ES" sz="500" b="1" dirty="0">
              <a:solidFill>
                <a:schemeClr val="tx1"/>
              </a:solidFill>
            </a:endParaRPr>
          </a:p>
          <a:p>
            <a:pPr algn="ctr"/>
            <a:r>
              <a:rPr lang="es-ES" sz="1600" b="1" dirty="0">
                <a:solidFill>
                  <a:schemeClr val="tx1"/>
                </a:solidFill>
              </a:rPr>
              <a:t>Tel. (506) 8312-3936 / info@rosannamauro.com www.rosannamauro.com</a:t>
            </a:r>
            <a:endParaRPr lang="es-ES_tradnl" sz="1600" b="1" dirty="0">
              <a:solidFill>
                <a:schemeClr val="tx1"/>
              </a:solidFill>
            </a:endParaRPr>
          </a:p>
        </p:txBody>
      </p:sp>
      <p:pic>
        <p:nvPicPr>
          <p:cNvPr id="6" name="Picture 5"/>
          <p:cNvPicPr>
            <a:picLocks noChangeAspect="1"/>
          </p:cNvPicPr>
          <p:nvPr/>
        </p:nvPicPr>
        <p:blipFill>
          <a:blip r:embed="rId3"/>
          <a:stretch>
            <a:fillRect/>
          </a:stretch>
        </p:blipFill>
        <p:spPr>
          <a:xfrm>
            <a:off x="9803764" y="124863"/>
            <a:ext cx="2067922" cy="864096"/>
          </a:xfrm>
          <a:prstGeom prst="rect">
            <a:avLst/>
          </a:prstGeom>
        </p:spPr>
      </p:pic>
      <p:pic>
        <p:nvPicPr>
          <p:cNvPr id="7" name="Imagen 1" descr="C:\Users\Hannia\Desktop\2014-ILSI Mesoamerica\Logo\ILSI_Division_Mesoamerica_ILSI_H_Color.png"/>
          <p:cNvPicPr/>
          <p:nvPr/>
        </p:nvPicPr>
        <p:blipFill>
          <a:blip r:embed="rId4" cstate="print"/>
          <a:srcRect/>
          <a:stretch>
            <a:fillRect/>
          </a:stretch>
        </p:blipFill>
        <p:spPr bwMode="auto">
          <a:xfrm>
            <a:off x="210037" y="124863"/>
            <a:ext cx="1570555" cy="1036811"/>
          </a:xfrm>
          <a:prstGeom prst="rect">
            <a:avLst/>
          </a:prstGeom>
          <a:noFill/>
          <a:ln w="9525">
            <a:noFill/>
            <a:miter lim="800000"/>
            <a:headEnd/>
            <a:tailEnd/>
          </a:ln>
        </p:spPr>
      </p:pic>
    </p:spTree>
    <p:extLst>
      <p:ext uri="{BB962C8B-B14F-4D97-AF65-F5344CB8AC3E}">
        <p14:creationId xmlns:p14="http://schemas.microsoft.com/office/powerpoint/2010/main" val="17686630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6420" y="0"/>
            <a:ext cx="10693400" cy="6299200"/>
          </a:xfrm>
          <a:prstGeom prst="rect">
            <a:avLst/>
          </a:prstGeom>
        </p:spPr>
      </p:pic>
      <p:sp>
        <p:nvSpPr>
          <p:cNvPr id="3" name="Rectangle 2"/>
          <p:cNvSpPr/>
          <p:nvPr/>
        </p:nvSpPr>
        <p:spPr>
          <a:xfrm>
            <a:off x="7068820" y="494714"/>
            <a:ext cx="4191000" cy="7239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1238775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5000"/>
          </a:blip>
          <a:stretch>
            <a:fillRect/>
          </a:stretch>
        </p:blipFill>
        <p:spPr>
          <a:xfrm>
            <a:off x="3095294" y="255579"/>
            <a:ext cx="5856047" cy="5856047"/>
          </a:xfrm>
          <a:prstGeom prst="rect">
            <a:avLst/>
          </a:prstGeom>
        </p:spPr>
      </p:pic>
      <p:sp>
        <p:nvSpPr>
          <p:cNvPr id="2" name="Title 1"/>
          <p:cNvSpPr>
            <a:spLocks noGrp="1"/>
          </p:cNvSpPr>
          <p:nvPr>
            <p:ph type="title" idx="4294967295"/>
          </p:nvPr>
        </p:nvSpPr>
        <p:spPr>
          <a:xfrm>
            <a:off x="994118" y="3071642"/>
            <a:ext cx="10058400" cy="1450975"/>
          </a:xfrm>
        </p:spPr>
        <p:txBody>
          <a:bodyPr>
            <a:noAutofit/>
          </a:bodyPr>
          <a:lstStyle/>
          <a:p>
            <a:pPr algn="ctr"/>
            <a:r>
              <a:rPr lang="es-ES_tradnl" sz="5400" b="1" dirty="0" smtClean="0"/>
              <a:t>La Salud y el Bienestar son el Resultado de una Compleja Interacción entre los Sistemas Externos e Internos del Individuo</a:t>
            </a:r>
            <a:endParaRPr lang="es-ES_tradnl" sz="5400" b="1" dirty="0"/>
          </a:p>
        </p:txBody>
      </p:sp>
      <p:pic>
        <p:nvPicPr>
          <p:cNvPr id="5" name="Picture 4"/>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42068445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b="1" i="1" dirty="0" smtClean="0"/>
              <a:t>Los Sistemas Externos</a:t>
            </a:r>
            <a:endParaRPr lang="es-ES" b="1" i="1" dirty="0"/>
          </a:p>
        </p:txBody>
      </p:sp>
      <p:sp>
        <p:nvSpPr>
          <p:cNvPr id="5" name="Text Placeholder 4"/>
          <p:cNvSpPr>
            <a:spLocks noGrp="1"/>
          </p:cNvSpPr>
          <p:nvPr>
            <p:ph type="body" idx="1"/>
          </p:nvPr>
        </p:nvSpPr>
        <p:spPr/>
        <p:txBody>
          <a:bodyPr/>
          <a:lstStyle/>
          <a:p>
            <a:r>
              <a:rPr lang="en-US" dirty="0" err="1" smtClean="0"/>
              <a:t>Influencias</a:t>
            </a:r>
            <a:r>
              <a:rPr lang="en-US" dirty="0" smtClean="0"/>
              <a:t> </a:t>
            </a:r>
            <a:r>
              <a:rPr lang="en-US" dirty="0" err="1" smtClean="0"/>
              <a:t>sobre</a:t>
            </a:r>
            <a:r>
              <a:rPr lang="en-US" dirty="0" smtClean="0"/>
              <a:t> LA ELECCIÓN Y el </a:t>
            </a:r>
            <a:r>
              <a:rPr lang="en-US" dirty="0" err="1" smtClean="0"/>
              <a:t>consumo</a:t>
            </a:r>
            <a:r>
              <a:rPr lang="en-US" dirty="0" smtClean="0"/>
              <a:t> </a:t>
            </a:r>
            <a:endParaRPr lang="en-US" dirty="0"/>
          </a:p>
        </p:txBody>
      </p:sp>
      <p:pic>
        <p:nvPicPr>
          <p:cNvPr id="4" name="Picture 3"/>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43738301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494769669"/>
              </p:ext>
            </p:extLst>
          </p:nvPr>
        </p:nvGraphicFramePr>
        <p:xfrm>
          <a:off x="407963" y="154745"/>
          <a:ext cx="11784037" cy="5714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484012" y="5697416"/>
            <a:ext cx="4707988" cy="584775"/>
          </a:xfrm>
          <a:prstGeom prst="rect">
            <a:avLst/>
          </a:prstGeom>
          <a:noFill/>
        </p:spPr>
        <p:txBody>
          <a:bodyPr wrap="square" rtlCol="0">
            <a:spAutoFit/>
          </a:bodyPr>
          <a:lstStyle/>
          <a:p>
            <a:pPr algn="r"/>
            <a:r>
              <a:rPr lang="en-US" sz="1600" dirty="0" smtClean="0"/>
              <a:t>Fuente: La </a:t>
            </a:r>
            <a:r>
              <a:rPr lang="en-US" sz="1600" dirty="0" err="1" smtClean="0"/>
              <a:t>Teor</a:t>
            </a:r>
            <a:r>
              <a:rPr lang="es-ES" sz="1600" dirty="0" smtClean="0"/>
              <a:t>ía Ecológica del Desarrollo del Ser Humano (</a:t>
            </a:r>
            <a:r>
              <a:rPr lang="es-ES" sz="1600" dirty="0" err="1" smtClean="0"/>
              <a:t>Bonfrenbrenner</a:t>
            </a:r>
            <a:r>
              <a:rPr lang="es-ES" sz="1600" dirty="0" smtClean="0"/>
              <a:t>, 1979)</a:t>
            </a:r>
            <a:endParaRPr lang="en-US" sz="1600" dirty="0"/>
          </a:p>
        </p:txBody>
      </p:sp>
      <p:pic>
        <p:nvPicPr>
          <p:cNvPr id="6" name="Picture 5"/>
          <p:cNvPicPr>
            <a:picLocks noChangeAspect="1"/>
          </p:cNvPicPr>
          <p:nvPr/>
        </p:nvPicPr>
        <p:blipFill>
          <a:blip r:embed="rId7"/>
          <a:stretch>
            <a:fillRect/>
          </a:stretch>
        </p:blipFill>
        <p:spPr>
          <a:xfrm>
            <a:off x="267879" y="5265368"/>
            <a:ext cx="2067922" cy="864096"/>
          </a:xfrm>
          <a:prstGeom prst="rect">
            <a:avLst/>
          </a:prstGeom>
        </p:spPr>
      </p:pic>
    </p:spTree>
    <p:extLst>
      <p:ext uri="{BB962C8B-B14F-4D97-AF65-F5344CB8AC3E}">
        <p14:creationId xmlns:p14="http://schemas.microsoft.com/office/powerpoint/2010/main" val="26329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graphicEl>
                                              <a:dgm id="{18D4C4EE-9A57-054C-857A-DF91BD6CBA4E}"/>
                                            </p:graphicEl>
                                          </p:spTgt>
                                        </p:tgtEl>
                                        <p:attrNameLst>
                                          <p:attrName>style.visibility</p:attrName>
                                        </p:attrNameLst>
                                      </p:cBhvr>
                                      <p:to>
                                        <p:strVal val="visible"/>
                                      </p:to>
                                    </p:set>
                                    <p:animEffect transition="in" filter="blinds(horizontal)">
                                      <p:cBhvr>
                                        <p:cTn id="7" dur="500"/>
                                        <p:tgtEl>
                                          <p:spTgt spid="4">
                                            <p:graphicEl>
                                              <a:dgm id="{18D4C4EE-9A57-054C-857A-DF91BD6CBA4E}"/>
                                            </p:graphic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graphicEl>
                                              <a:dgm id="{FE0B2927-741E-FD45-930B-F1EF2B080E72}"/>
                                            </p:graphicEl>
                                          </p:spTgt>
                                        </p:tgtEl>
                                        <p:attrNameLst>
                                          <p:attrName>style.visibility</p:attrName>
                                        </p:attrNameLst>
                                      </p:cBhvr>
                                      <p:to>
                                        <p:strVal val="visible"/>
                                      </p:to>
                                    </p:set>
                                    <p:animEffect transition="in" filter="blinds(horizontal)">
                                      <p:cBhvr>
                                        <p:cTn id="10" dur="500"/>
                                        <p:tgtEl>
                                          <p:spTgt spid="4">
                                            <p:graphicEl>
                                              <a:dgm id="{FE0B2927-741E-FD45-930B-F1EF2B080E72}"/>
                                            </p:graphic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graphicEl>
                                              <a:dgm id="{248254B9-284F-D346-842E-145C92CB7719}"/>
                                            </p:graphicEl>
                                          </p:spTgt>
                                        </p:tgtEl>
                                        <p:attrNameLst>
                                          <p:attrName>style.visibility</p:attrName>
                                        </p:attrNameLst>
                                      </p:cBhvr>
                                      <p:to>
                                        <p:strVal val="visible"/>
                                      </p:to>
                                    </p:set>
                                    <p:animEffect transition="in" filter="blinds(horizontal)">
                                      <p:cBhvr>
                                        <p:cTn id="13" dur="500"/>
                                        <p:tgtEl>
                                          <p:spTgt spid="4">
                                            <p:graphicEl>
                                              <a:dgm id="{248254B9-284F-D346-842E-145C92CB7719}"/>
                                            </p:graphic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graphicEl>
                                              <a:dgm id="{36EB1D8E-6160-3C48-9F23-349557560E96}"/>
                                            </p:graphicEl>
                                          </p:spTgt>
                                        </p:tgtEl>
                                        <p:attrNameLst>
                                          <p:attrName>style.visibility</p:attrName>
                                        </p:attrNameLst>
                                      </p:cBhvr>
                                      <p:to>
                                        <p:strVal val="visible"/>
                                      </p:to>
                                    </p:set>
                                    <p:animEffect transition="in" filter="blinds(horizontal)">
                                      <p:cBhvr>
                                        <p:cTn id="16" dur="500"/>
                                        <p:tgtEl>
                                          <p:spTgt spid="4">
                                            <p:graphicEl>
                                              <a:dgm id="{36EB1D8E-6160-3C48-9F23-349557560E96}"/>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graphicEl>
                                              <a:dgm id="{C9AAD4F8-840C-5447-A071-A46F7A02371A}"/>
                                            </p:graphicEl>
                                          </p:spTgt>
                                        </p:tgtEl>
                                        <p:attrNameLst>
                                          <p:attrName>style.visibility</p:attrName>
                                        </p:attrNameLst>
                                      </p:cBhvr>
                                      <p:to>
                                        <p:strVal val="visible"/>
                                      </p:to>
                                    </p:set>
                                    <p:animEffect transition="in" filter="blinds(horizontal)">
                                      <p:cBhvr>
                                        <p:cTn id="21" dur="500"/>
                                        <p:tgtEl>
                                          <p:spTgt spid="4">
                                            <p:graphicEl>
                                              <a:dgm id="{C9AAD4F8-840C-5447-A071-A46F7A02371A}"/>
                                            </p:graphic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
                                            <p:graphicEl>
                                              <a:dgm id="{138EDA37-B3AF-EB4C-82F6-3121C4A718F9}"/>
                                            </p:graphicEl>
                                          </p:spTgt>
                                        </p:tgtEl>
                                        <p:attrNameLst>
                                          <p:attrName>style.visibility</p:attrName>
                                        </p:attrNameLst>
                                      </p:cBhvr>
                                      <p:to>
                                        <p:strVal val="visible"/>
                                      </p:to>
                                    </p:set>
                                    <p:animEffect transition="in" filter="blinds(horizontal)">
                                      <p:cBhvr>
                                        <p:cTn id="24" dur="500"/>
                                        <p:tgtEl>
                                          <p:spTgt spid="4">
                                            <p:graphicEl>
                                              <a:dgm id="{138EDA37-B3AF-EB4C-82F6-3121C4A718F9}"/>
                                            </p:graphic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
                                            <p:graphicEl>
                                              <a:dgm id="{B9482B46-7CFE-974A-9E8B-AFB05A9709F4}"/>
                                            </p:graphicEl>
                                          </p:spTgt>
                                        </p:tgtEl>
                                        <p:attrNameLst>
                                          <p:attrName>style.visibility</p:attrName>
                                        </p:attrNameLst>
                                      </p:cBhvr>
                                      <p:to>
                                        <p:strVal val="visible"/>
                                      </p:to>
                                    </p:set>
                                    <p:animEffect transition="in" filter="blinds(horizontal)">
                                      <p:cBhvr>
                                        <p:cTn id="27" dur="500"/>
                                        <p:tgtEl>
                                          <p:spTgt spid="4">
                                            <p:graphicEl>
                                              <a:dgm id="{B9482B46-7CFE-974A-9E8B-AFB05A9709F4}"/>
                                            </p:graphic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
                                            <p:graphicEl>
                                              <a:dgm id="{5961657B-48FB-954B-A3DB-088D91F0CA0F}"/>
                                            </p:graphicEl>
                                          </p:spTgt>
                                        </p:tgtEl>
                                        <p:attrNameLst>
                                          <p:attrName>style.visibility</p:attrName>
                                        </p:attrNameLst>
                                      </p:cBhvr>
                                      <p:to>
                                        <p:strVal val="visible"/>
                                      </p:to>
                                    </p:set>
                                    <p:animEffect transition="in" filter="blinds(horizontal)">
                                      <p:cBhvr>
                                        <p:cTn id="30" dur="500"/>
                                        <p:tgtEl>
                                          <p:spTgt spid="4">
                                            <p:graphicEl>
                                              <a:dgm id="{5961657B-48FB-954B-A3DB-088D91F0CA0F}"/>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4">
                                            <p:graphicEl>
                                              <a:dgm id="{91576A7C-0B4B-184D-AD0E-48E7291A11E4}"/>
                                            </p:graphicEl>
                                          </p:spTgt>
                                        </p:tgtEl>
                                        <p:attrNameLst>
                                          <p:attrName>style.visibility</p:attrName>
                                        </p:attrNameLst>
                                      </p:cBhvr>
                                      <p:to>
                                        <p:strVal val="visible"/>
                                      </p:to>
                                    </p:set>
                                    <p:animEffect transition="in" filter="blinds(horizontal)">
                                      <p:cBhvr>
                                        <p:cTn id="35" dur="500"/>
                                        <p:tgtEl>
                                          <p:spTgt spid="4">
                                            <p:graphicEl>
                                              <a:dgm id="{91576A7C-0B4B-184D-AD0E-48E7291A11E4}"/>
                                            </p:graphic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4">
                                            <p:graphicEl>
                                              <a:dgm id="{894937EF-2B15-3C46-9DC1-03B0F1D11CB1}"/>
                                            </p:graphicEl>
                                          </p:spTgt>
                                        </p:tgtEl>
                                        <p:attrNameLst>
                                          <p:attrName>style.visibility</p:attrName>
                                        </p:attrNameLst>
                                      </p:cBhvr>
                                      <p:to>
                                        <p:strVal val="visible"/>
                                      </p:to>
                                    </p:set>
                                    <p:animEffect transition="in" filter="blinds(horizontal)">
                                      <p:cBhvr>
                                        <p:cTn id="38" dur="500"/>
                                        <p:tgtEl>
                                          <p:spTgt spid="4">
                                            <p:graphicEl>
                                              <a:dgm id="{894937EF-2B15-3C46-9DC1-03B0F1D11CB1}"/>
                                            </p:graphic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4">
                                            <p:graphicEl>
                                              <a:dgm id="{8586972C-9B4E-5747-969D-8CBE4B7E2CC9}"/>
                                            </p:graphicEl>
                                          </p:spTgt>
                                        </p:tgtEl>
                                        <p:attrNameLst>
                                          <p:attrName>style.visibility</p:attrName>
                                        </p:attrNameLst>
                                      </p:cBhvr>
                                      <p:to>
                                        <p:strVal val="visible"/>
                                      </p:to>
                                    </p:set>
                                    <p:animEffect transition="in" filter="blinds(horizontal)">
                                      <p:cBhvr>
                                        <p:cTn id="41" dur="500"/>
                                        <p:tgtEl>
                                          <p:spTgt spid="4">
                                            <p:graphicEl>
                                              <a:dgm id="{8586972C-9B4E-5747-969D-8CBE4B7E2CC9}"/>
                                            </p:graphic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4">
                                            <p:graphicEl>
                                              <a:dgm id="{6F6E88D1-EE1C-7444-B5B0-5C9736BEC1AC}"/>
                                            </p:graphicEl>
                                          </p:spTgt>
                                        </p:tgtEl>
                                        <p:attrNameLst>
                                          <p:attrName>style.visibility</p:attrName>
                                        </p:attrNameLst>
                                      </p:cBhvr>
                                      <p:to>
                                        <p:strVal val="visible"/>
                                      </p:to>
                                    </p:set>
                                    <p:animEffect transition="in" filter="blinds(horizontal)">
                                      <p:cBhvr>
                                        <p:cTn id="44" dur="500"/>
                                        <p:tgtEl>
                                          <p:spTgt spid="4">
                                            <p:graphicEl>
                                              <a:dgm id="{6F6E88D1-EE1C-7444-B5B0-5C9736BEC1AC}"/>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4">
                                            <p:graphicEl>
                                              <a:dgm id="{109B0522-640B-6243-B344-0620E320AA2E}"/>
                                            </p:graphicEl>
                                          </p:spTgt>
                                        </p:tgtEl>
                                        <p:attrNameLst>
                                          <p:attrName>style.visibility</p:attrName>
                                        </p:attrNameLst>
                                      </p:cBhvr>
                                      <p:to>
                                        <p:strVal val="visible"/>
                                      </p:to>
                                    </p:set>
                                    <p:animEffect transition="in" filter="blinds(horizontal)">
                                      <p:cBhvr>
                                        <p:cTn id="49" dur="500"/>
                                        <p:tgtEl>
                                          <p:spTgt spid="4">
                                            <p:graphicEl>
                                              <a:dgm id="{109B0522-640B-6243-B344-0620E320AA2E}"/>
                                            </p:graphic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4">
                                            <p:graphicEl>
                                              <a:dgm id="{93FA1CDC-0E2B-2A49-AB75-5A1F973C1A3E}"/>
                                            </p:graphicEl>
                                          </p:spTgt>
                                        </p:tgtEl>
                                        <p:attrNameLst>
                                          <p:attrName>style.visibility</p:attrName>
                                        </p:attrNameLst>
                                      </p:cBhvr>
                                      <p:to>
                                        <p:strVal val="visible"/>
                                      </p:to>
                                    </p:set>
                                    <p:animEffect transition="in" filter="blinds(horizontal)">
                                      <p:cBhvr>
                                        <p:cTn id="52" dur="500"/>
                                        <p:tgtEl>
                                          <p:spTgt spid="4">
                                            <p:graphicEl>
                                              <a:dgm id="{93FA1CDC-0E2B-2A49-AB75-5A1F973C1A3E}"/>
                                            </p:graphic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
                                            <p:graphicEl>
                                              <a:dgm id="{53CBABE3-CBDB-E946-A7CA-4668CD789060}"/>
                                            </p:graphicEl>
                                          </p:spTgt>
                                        </p:tgtEl>
                                        <p:attrNameLst>
                                          <p:attrName>style.visibility</p:attrName>
                                        </p:attrNameLst>
                                      </p:cBhvr>
                                      <p:to>
                                        <p:strVal val="visible"/>
                                      </p:to>
                                    </p:set>
                                    <p:animEffect transition="in" filter="blinds(horizontal)">
                                      <p:cBhvr>
                                        <p:cTn id="55" dur="500"/>
                                        <p:tgtEl>
                                          <p:spTgt spid="4">
                                            <p:graphicEl>
                                              <a:dgm id="{53CBABE3-CBDB-E946-A7CA-4668CD789060}"/>
                                            </p:graphic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4">
                                            <p:graphicEl>
                                              <a:dgm id="{90170ADC-8568-344C-AAF7-6679520FC7E7}"/>
                                            </p:graphicEl>
                                          </p:spTgt>
                                        </p:tgtEl>
                                        <p:attrNameLst>
                                          <p:attrName>style.visibility</p:attrName>
                                        </p:attrNameLst>
                                      </p:cBhvr>
                                      <p:to>
                                        <p:strVal val="visible"/>
                                      </p:to>
                                    </p:set>
                                    <p:animEffect transition="in" filter="blinds(horizontal)">
                                      <p:cBhvr>
                                        <p:cTn id="58" dur="500"/>
                                        <p:tgtEl>
                                          <p:spTgt spid="4">
                                            <p:graphicEl>
                                              <a:dgm id="{90170ADC-8568-344C-AAF7-6679520FC7E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1"/>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24635" y="935114"/>
            <a:ext cx="9390965" cy="5152864"/>
          </a:xfrm>
          <a:prstGeom prst="rect">
            <a:avLst/>
          </a:prstGeom>
        </p:spPr>
      </p:pic>
      <p:sp>
        <p:nvSpPr>
          <p:cNvPr id="6" name="Content Placeholder 5"/>
          <p:cNvSpPr>
            <a:spLocks noGrp="1"/>
          </p:cNvSpPr>
          <p:nvPr>
            <p:ph sz="half" idx="4294967295"/>
          </p:nvPr>
        </p:nvSpPr>
        <p:spPr>
          <a:xfrm>
            <a:off x="3537537" y="2953169"/>
            <a:ext cx="4937125" cy="4022725"/>
          </a:xfrm>
        </p:spPr>
        <p:txBody>
          <a:bodyPr>
            <a:normAutofit/>
          </a:bodyPr>
          <a:lstStyle/>
          <a:p>
            <a:pPr marL="0" indent="0">
              <a:buNone/>
            </a:pPr>
            <a:r>
              <a:rPr lang="es-ES" sz="4800" b="1" dirty="0" smtClean="0">
                <a:solidFill>
                  <a:srgbClr val="C00000"/>
                </a:solidFill>
              </a:rPr>
              <a:t>Ambiente físico</a:t>
            </a:r>
            <a:endParaRPr lang="en-US" sz="4800" b="1" dirty="0">
              <a:solidFill>
                <a:srgbClr val="C00000"/>
              </a:solidFill>
            </a:endParaRPr>
          </a:p>
        </p:txBody>
      </p:sp>
      <p:pic>
        <p:nvPicPr>
          <p:cNvPr id="4" name="Picture 3"/>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43542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ES_tradnl" sz="6000" b="1" dirty="0" smtClean="0"/>
              <a:t>Algunas Influencias</a:t>
            </a:r>
            <a:endParaRPr lang="es-ES_tradnl" sz="6000" b="1" dirty="0"/>
          </a:p>
        </p:txBody>
      </p:sp>
      <p:sp>
        <p:nvSpPr>
          <p:cNvPr id="6" name="Content Placeholder 5"/>
          <p:cNvSpPr>
            <a:spLocks noGrp="1"/>
          </p:cNvSpPr>
          <p:nvPr>
            <p:ph sz="half" idx="1"/>
          </p:nvPr>
        </p:nvSpPr>
        <p:spPr>
          <a:xfrm>
            <a:off x="6126480" y="1902998"/>
            <a:ext cx="5880294" cy="4023360"/>
          </a:xfrm>
        </p:spPr>
        <p:txBody>
          <a:bodyPr>
            <a:noAutofit/>
          </a:bodyPr>
          <a:lstStyle/>
          <a:p>
            <a:pPr>
              <a:buFont typeface="Courier New" charset="0"/>
              <a:buChar char="o"/>
            </a:pPr>
            <a:r>
              <a:rPr lang="es-ES" sz="3600" dirty="0"/>
              <a:t>Familia, cultura y sociedad </a:t>
            </a:r>
          </a:p>
          <a:p>
            <a:pPr>
              <a:buFont typeface="Courier New" charset="0"/>
              <a:buChar char="o"/>
            </a:pPr>
            <a:r>
              <a:rPr lang="es-ES" sz="3600" dirty="0"/>
              <a:t>Medios de </a:t>
            </a:r>
            <a:r>
              <a:rPr lang="es-ES" sz="3600" dirty="0" smtClean="0"/>
              <a:t>comunicación</a:t>
            </a:r>
            <a:endParaRPr lang="en-US" sz="3600" dirty="0" smtClean="0"/>
          </a:p>
          <a:p>
            <a:pPr>
              <a:buFont typeface="Courier New" charset="0"/>
              <a:buChar char="o"/>
            </a:pPr>
            <a:r>
              <a:rPr lang="en-US" sz="3600" dirty="0" smtClean="0"/>
              <a:t>Disponibilidad </a:t>
            </a:r>
            <a:r>
              <a:rPr lang="en-US" sz="3600" dirty="0"/>
              <a:t>de alimentos </a:t>
            </a:r>
            <a:endParaRPr lang="en-US" sz="3600" dirty="0" smtClean="0"/>
          </a:p>
          <a:p>
            <a:pPr>
              <a:buFont typeface="Courier New" charset="0"/>
              <a:buChar char="o"/>
            </a:pPr>
            <a:r>
              <a:rPr lang="es-ES" sz="3600" dirty="0" smtClean="0"/>
              <a:t>Áreas verdes y oportunidades de recreación</a:t>
            </a:r>
            <a:endParaRPr lang="en-US" sz="3600" dirty="0"/>
          </a:p>
          <a:p>
            <a:pPr>
              <a:buFont typeface="Courier New" charset="0"/>
              <a:buChar char="o"/>
            </a:pPr>
            <a:r>
              <a:rPr lang="es-ES" sz="3600" dirty="0" smtClean="0"/>
              <a:t>Mercadotecnia de </a:t>
            </a:r>
            <a:r>
              <a:rPr lang="es-ES" sz="3600" dirty="0" smtClean="0"/>
              <a:t>alimentos</a:t>
            </a:r>
          </a:p>
          <a:p>
            <a:pPr>
              <a:buFont typeface="Courier New" charset="0"/>
              <a:buChar char="o"/>
            </a:pPr>
            <a:r>
              <a:rPr lang="es-ES" sz="3600" dirty="0" smtClean="0"/>
              <a:t>Valor hedónico de alimentos</a:t>
            </a:r>
            <a:endParaRPr lang="es-ES" sz="3600" dirty="0" smtClean="0"/>
          </a:p>
        </p:txBody>
      </p:sp>
      <p:pic>
        <p:nvPicPr>
          <p:cNvPr id="7" name="Picture 6"/>
          <p:cNvPicPr>
            <a:picLocks noChangeAspect="1"/>
          </p:cNvPicPr>
          <p:nvPr/>
        </p:nvPicPr>
        <p:blipFill>
          <a:blip r:embed="rId2"/>
          <a:stretch>
            <a:fillRect/>
          </a:stretch>
        </p:blipFill>
        <p:spPr>
          <a:xfrm>
            <a:off x="550544" y="1959546"/>
            <a:ext cx="5248677" cy="3910264"/>
          </a:xfrm>
          <a:prstGeom prst="rect">
            <a:avLst/>
          </a:prstGeom>
        </p:spPr>
      </p:pic>
      <p:pic>
        <p:nvPicPr>
          <p:cNvPr id="5" name="Picture 4"/>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21843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heckerboard(across)">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checkerboard(across)">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checkerboard(across)">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checkerboard(across)">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checkerboard(across)">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checkerboard(across)">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b="1" i="1" dirty="0" smtClean="0"/>
              <a:t>El Sistema Interno:</a:t>
            </a:r>
            <a:endParaRPr lang="es-ES" b="1" i="1" dirty="0"/>
          </a:p>
        </p:txBody>
      </p:sp>
      <p:sp>
        <p:nvSpPr>
          <p:cNvPr id="3" name="2 Marcador de texto"/>
          <p:cNvSpPr>
            <a:spLocks noGrp="1"/>
          </p:cNvSpPr>
          <p:nvPr>
            <p:ph type="body" idx="1"/>
          </p:nvPr>
        </p:nvSpPr>
        <p:spPr/>
        <p:txBody>
          <a:bodyPr>
            <a:normAutofit/>
          </a:bodyPr>
          <a:lstStyle/>
          <a:p>
            <a:r>
              <a:rPr lang="es-CR" sz="3600" b="1" dirty="0"/>
              <a:t>El individuo </a:t>
            </a:r>
            <a:endParaRPr lang="es-ES" sz="3600" b="1" dirty="0"/>
          </a:p>
        </p:txBody>
      </p:sp>
      <p:pic>
        <p:nvPicPr>
          <p:cNvPr id="4" name="Picture 3"/>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01434157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4294967295"/>
            <p:extLst>
              <p:ext uri="{D42A27DB-BD31-4B8C-83A1-F6EECF244321}">
                <p14:modId xmlns:p14="http://schemas.microsoft.com/office/powerpoint/2010/main" val="1695297454"/>
              </p:ext>
            </p:extLst>
          </p:nvPr>
        </p:nvGraphicFramePr>
        <p:xfrm>
          <a:off x="1448971" y="379827"/>
          <a:ext cx="8994439" cy="5720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313711560"/>
      </p:ext>
    </p:extLst>
  </p:cSld>
  <p:clrMapOvr>
    <a:masterClrMapping/>
  </p:clrMapOvr>
  <mc:AlternateContent xmlns:mc="http://schemas.openxmlformats.org/markup-compatibility/2006" xmlns:p14="http://schemas.microsoft.com/office/powerpoint/2010/main">
    <mc:Choice Requires="p14">
      <p:transition spd="slow" p14:dur="2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BA081C0-9C07-49F8-8975-A81906524D5D}"/>
                                            </p:graphicEl>
                                          </p:spTgt>
                                        </p:tgtEl>
                                        <p:attrNameLst>
                                          <p:attrName>style.visibility</p:attrName>
                                        </p:attrNameLst>
                                      </p:cBhvr>
                                      <p:to>
                                        <p:strVal val="visible"/>
                                      </p:to>
                                    </p:set>
                                    <p:animEffect transition="in" filter="fade">
                                      <p:cBhvr>
                                        <p:cTn id="7" dur="2000"/>
                                        <p:tgtEl>
                                          <p:spTgt spid="4">
                                            <p:graphicEl>
                                              <a:dgm id="{EBA081C0-9C07-49F8-8975-A81906524D5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B4751E1-CEA4-4D03-8FC2-59088FD16764}"/>
                                            </p:graphicEl>
                                          </p:spTgt>
                                        </p:tgtEl>
                                        <p:attrNameLst>
                                          <p:attrName>style.visibility</p:attrName>
                                        </p:attrNameLst>
                                      </p:cBhvr>
                                      <p:to>
                                        <p:strVal val="visible"/>
                                      </p:to>
                                    </p:set>
                                    <p:animEffect transition="in" filter="fade">
                                      <p:cBhvr>
                                        <p:cTn id="12" dur="2000"/>
                                        <p:tgtEl>
                                          <p:spTgt spid="4">
                                            <p:graphicEl>
                                              <a:dgm id="{4B4751E1-CEA4-4D03-8FC2-59088FD16764}"/>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19C753FC-7AA1-4F7C-9791-9DB8A62BD5B5}"/>
                                            </p:graphicEl>
                                          </p:spTgt>
                                        </p:tgtEl>
                                        <p:attrNameLst>
                                          <p:attrName>style.visibility</p:attrName>
                                        </p:attrNameLst>
                                      </p:cBhvr>
                                      <p:to>
                                        <p:strVal val="visible"/>
                                      </p:to>
                                    </p:set>
                                    <p:animEffect transition="in" filter="fade">
                                      <p:cBhvr>
                                        <p:cTn id="15" dur="2000"/>
                                        <p:tgtEl>
                                          <p:spTgt spid="4">
                                            <p:graphicEl>
                                              <a:dgm id="{19C753FC-7AA1-4F7C-9791-9DB8A62BD5B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1197E539-EEFC-4E91-BA3C-07675D38FBD4}"/>
                                            </p:graphicEl>
                                          </p:spTgt>
                                        </p:tgtEl>
                                        <p:attrNameLst>
                                          <p:attrName>style.visibility</p:attrName>
                                        </p:attrNameLst>
                                      </p:cBhvr>
                                      <p:to>
                                        <p:strVal val="visible"/>
                                      </p:to>
                                    </p:set>
                                    <p:animEffect transition="in" filter="fade">
                                      <p:cBhvr>
                                        <p:cTn id="20" dur="2000"/>
                                        <p:tgtEl>
                                          <p:spTgt spid="4">
                                            <p:graphicEl>
                                              <a:dgm id="{1197E539-EEFC-4E91-BA3C-07675D38FBD4}"/>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5C8E3560-C99F-49E6-9FD1-29A4654D3878}"/>
                                            </p:graphicEl>
                                          </p:spTgt>
                                        </p:tgtEl>
                                        <p:attrNameLst>
                                          <p:attrName>style.visibility</p:attrName>
                                        </p:attrNameLst>
                                      </p:cBhvr>
                                      <p:to>
                                        <p:strVal val="visible"/>
                                      </p:to>
                                    </p:set>
                                    <p:animEffect transition="in" filter="fade">
                                      <p:cBhvr>
                                        <p:cTn id="23" dur="2000"/>
                                        <p:tgtEl>
                                          <p:spTgt spid="4">
                                            <p:graphicEl>
                                              <a:dgm id="{5C8E3560-C99F-49E6-9FD1-29A4654D387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9BD5EA9D-C4CB-4A65-A7F4-4127495F6C10}"/>
                                            </p:graphicEl>
                                          </p:spTgt>
                                        </p:tgtEl>
                                        <p:attrNameLst>
                                          <p:attrName>style.visibility</p:attrName>
                                        </p:attrNameLst>
                                      </p:cBhvr>
                                      <p:to>
                                        <p:strVal val="visible"/>
                                      </p:to>
                                    </p:set>
                                    <p:animEffect transition="in" filter="fade">
                                      <p:cBhvr>
                                        <p:cTn id="28" dur="2000"/>
                                        <p:tgtEl>
                                          <p:spTgt spid="4">
                                            <p:graphicEl>
                                              <a:dgm id="{9BD5EA9D-C4CB-4A65-A7F4-4127495F6C10}"/>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0246D9F3-1D90-4C14-B9E2-5C3ACE1983DD}"/>
                                            </p:graphicEl>
                                          </p:spTgt>
                                        </p:tgtEl>
                                        <p:attrNameLst>
                                          <p:attrName>style.visibility</p:attrName>
                                        </p:attrNameLst>
                                      </p:cBhvr>
                                      <p:to>
                                        <p:strVal val="visible"/>
                                      </p:to>
                                    </p:set>
                                    <p:animEffect transition="in" filter="fade">
                                      <p:cBhvr>
                                        <p:cTn id="31" dur="2000"/>
                                        <p:tgtEl>
                                          <p:spTgt spid="4">
                                            <p:graphicEl>
                                              <a:dgm id="{0246D9F3-1D90-4C14-B9E2-5C3ACE1983D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69ACDF8B-DDD1-4A59-9CAC-A5A836FC554B}"/>
                                            </p:graphicEl>
                                          </p:spTgt>
                                        </p:tgtEl>
                                        <p:attrNameLst>
                                          <p:attrName>style.visibility</p:attrName>
                                        </p:attrNameLst>
                                      </p:cBhvr>
                                      <p:to>
                                        <p:strVal val="visible"/>
                                      </p:to>
                                    </p:set>
                                    <p:animEffect transition="in" filter="fade">
                                      <p:cBhvr>
                                        <p:cTn id="36" dur="2000"/>
                                        <p:tgtEl>
                                          <p:spTgt spid="4">
                                            <p:graphicEl>
                                              <a:dgm id="{69ACDF8B-DDD1-4A59-9CAC-A5A836FC554B}"/>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ACFACA45-8869-4116-972D-96E9A68F37A3}"/>
                                            </p:graphicEl>
                                          </p:spTgt>
                                        </p:tgtEl>
                                        <p:attrNameLst>
                                          <p:attrName>style.visibility</p:attrName>
                                        </p:attrNameLst>
                                      </p:cBhvr>
                                      <p:to>
                                        <p:strVal val="visible"/>
                                      </p:to>
                                    </p:set>
                                    <p:animEffect transition="in" filter="fade">
                                      <p:cBhvr>
                                        <p:cTn id="39" dur="2000"/>
                                        <p:tgtEl>
                                          <p:spTgt spid="4">
                                            <p:graphicEl>
                                              <a:dgm id="{ACFACA45-8869-4116-972D-96E9A68F37A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graphicEl>
                                              <a:dgm id="{DC0E99B5-FD53-4364-B4A4-632F45E0F7DC}"/>
                                            </p:graphicEl>
                                          </p:spTgt>
                                        </p:tgtEl>
                                        <p:attrNameLst>
                                          <p:attrName>style.visibility</p:attrName>
                                        </p:attrNameLst>
                                      </p:cBhvr>
                                      <p:to>
                                        <p:strVal val="visible"/>
                                      </p:to>
                                    </p:set>
                                    <p:animEffect transition="in" filter="fade">
                                      <p:cBhvr>
                                        <p:cTn id="44" dur="2000"/>
                                        <p:tgtEl>
                                          <p:spTgt spid="4">
                                            <p:graphicEl>
                                              <a:dgm id="{DC0E99B5-FD53-4364-B4A4-632F45E0F7DC}"/>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graphicEl>
                                              <a:dgm id="{5E2938A7-C172-4A2D-B31C-745F4AE00117}"/>
                                            </p:graphicEl>
                                          </p:spTgt>
                                        </p:tgtEl>
                                        <p:attrNameLst>
                                          <p:attrName>style.visibility</p:attrName>
                                        </p:attrNameLst>
                                      </p:cBhvr>
                                      <p:to>
                                        <p:strVal val="visible"/>
                                      </p:to>
                                    </p:set>
                                    <p:animEffect transition="in" filter="fade">
                                      <p:cBhvr>
                                        <p:cTn id="47" dur="2000"/>
                                        <p:tgtEl>
                                          <p:spTgt spid="4">
                                            <p:graphicEl>
                                              <a:dgm id="{5E2938A7-C172-4A2D-B31C-745F4AE0011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D8DEA701-6088-4C1B-8045-2F787C9332C2}"/>
                                            </p:graphicEl>
                                          </p:spTgt>
                                        </p:tgtEl>
                                        <p:attrNameLst>
                                          <p:attrName>style.visibility</p:attrName>
                                        </p:attrNameLst>
                                      </p:cBhvr>
                                      <p:to>
                                        <p:strVal val="visible"/>
                                      </p:to>
                                    </p:set>
                                    <p:animEffect transition="in" filter="fade">
                                      <p:cBhvr>
                                        <p:cTn id="52" dur="2000"/>
                                        <p:tgtEl>
                                          <p:spTgt spid="4">
                                            <p:graphicEl>
                                              <a:dgm id="{D8DEA701-6088-4C1B-8045-2F787C9332C2}"/>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graphicEl>
                                              <a:dgm id="{D3A43CE0-3B37-4DFD-90BE-C15821D25CE9}"/>
                                            </p:graphicEl>
                                          </p:spTgt>
                                        </p:tgtEl>
                                        <p:attrNameLst>
                                          <p:attrName>style.visibility</p:attrName>
                                        </p:attrNameLst>
                                      </p:cBhvr>
                                      <p:to>
                                        <p:strVal val="visible"/>
                                      </p:to>
                                    </p:set>
                                    <p:animEffect transition="in" filter="fade">
                                      <p:cBhvr>
                                        <p:cTn id="55" dur="2000"/>
                                        <p:tgtEl>
                                          <p:spTgt spid="4">
                                            <p:graphicEl>
                                              <a:dgm id="{D3A43CE0-3B37-4DFD-90BE-C15821D25CE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5327" y="1577752"/>
            <a:ext cx="11213431" cy="5280248"/>
          </a:xfrm>
        </p:spPr>
        <p:txBody>
          <a:bodyPr>
            <a:normAutofit/>
          </a:bodyPr>
          <a:lstStyle/>
          <a:p>
            <a:pPr marL="0" indent="0" algn="ctr">
              <a:buNone/>
            </a:pPr>
            <a:endParaRPr lang="es-CR" dirty="0"/>
          </a:p>
          <a:p>
            <a:pPr marL="0" indent="0" algn="ctr">
              <a:buNone/>
            </a:pPr>
            <a:r>
              <a:rPr lang="es-CR" sz="3200" b="1" dirty="0">
                <a:solidFill>
                  <a:srgbClr val="0070C0"/>
                </a:solidFill>
              </a:rPr>
              <a:t>Un problema con la homeostasis de la energía y un consumo crónico de comidas con alta palatabilidad pueden alterar la función cerebral de manera similar al abuso de drogas, particularmente dentro del circuito mesolímbico de recompensa de dopamina, así como de otras áreas del cerebro. Esto podría llevar a comer compulsivamente y a obesidad. </a:t>
            </a:r>
            <a:endParaRPr lang="en-US" sz="1100" dirty="0"/>
          </a:p>
          <a:p>
            <a:pPr marL="0" indent="0" algn="just">
              <a:buNone/>
            </a:pPr>
            <a:endParaRPr lang="en-US" sz="1200" b="1" u="sng" dirty="0" smtClean="0"/>
          </a:p>
          <a:p>
            <a:pPr marL="0" indent="0" algn="just">
              <a:buNone/>
            </a:pPr>
            <a:endParaRPr lang="en-US" sz="1200" b="1" u="sng" dirty="0" smtClean="0"/>
          </a:p>
          <a:p>
            <a:pPr marL="0" indent="0" algn="just">
              <a:lnSpc>
                <a:spcPct val="100000"/>
              </a:lnSpc>
              <a:spcBef>
                <a:spcPts val="0"/>
              </a:spcBef>
              <a:spcAft>
                <a:spcPts val="0"/>
              </a:spcAft>
              <a:buNone/>
            </a:pPr>
            <a:r>
              <a:rPr lang="en-US" sz="1400" b="1" u="sng" dirty="0" smtClean="0"/>
              <a:t>Fuentes</a:t>
            </a:r>
            <a:endParaRPr lang="en-US" sz="1400" b="1" u="sng" dirty="0"/>
          </a:p>
          <a:p>
            <a:pPr marL="0" indent="0" algn="just">
              <a:lnSpc>
                <a:spcPct val="100000"/>
              </a:lnSpc>
              <a:spcBef>
                <a:spcPts val="0"/>
              </a:spcBef>
              <a:spcAft>
                <a:spcPts val="0"/>
              </a:spcAft>
              <a:buNone/>
            </a:pPr>
            <a:r>
              <a:rPr lang="en-US" sz="1400" dirty="0" err="1"/>
              <a:t>Beerkower</a:t>
            </a:r>
            <a:r>
              <a:rPr lang="en-US" sz="1400" dirty="0"/>
              <a:t>, K. (2013). </a:t>
            </a:r>
            <a:r>
              <a:rPr lang="en-US" sz="1400" i="1" dirty="0"/>
              <a:t>Name that disorder: obesity, food addiction or BED</a:t>
            </a:r>
            <a:r>
              <a:rPr lang="en-US" sz="1400" dirty="0"/>
              <a:t>. Presentation at IAEDP conference. </a:t>
            </a:r>
          </a:p>
          <a:p>
            <a:pPr marL="0" indent="0" algn="just">
              <a:lnSpc>
                <a:spcPct val="100000"/>
              </a:lnSpc>
              <a:spcBef>
                <a:spcPts val="0"/>
              </a:spcBef>
              <a:spcAft>
                <a:spcPts val="0"/>
              </a:spcAft>
              <a:buNone/>
            </a:pPr>
            <a:r>
              <a:rPr lang="en-US" sz="1400" dirty="0"/>
              <a:t>Johnson, P. &amp; Kenny, P.J. (2010). Dopamine D2 Receptors in Addiction-Like Reward Dysfunction and Compulsive Eating in Obese Rats. </a:t>
            </a:r>
            <a:r>
              <a:rPr lang="en-US" sz="1400" i="1" dirty="0"/>
              <a:t>Nature Neuroscience </a:t>
            </a:r>
            <a:r>
              <a:rPr lang="en-US" sz="1400" dirty="0"/>
              <a:t>13(5): 635–41</a:t>
            </a:r>
            <a:r>
              <a:rPr lang="en-US" sz="1400" dirty="0" smtClean="0"/>
              <a:t>.</a:t>
            </a:r>
            <a:endParaRPr lang="en-US" sz="1400" dirty="0"/>
          </a:p>
        </p:txBody>
      </p:sp>
      <p:pic>
        <p:nvPicPr>
          <p:cNvPr id="4" name="Picture 3"/>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664315455"/>
      </p:ext>
    </p:extLst>
  </p:cSld>
  <p:clrMapOvr>
    <a:masterClrMapping/>
  </p:clrMapOvr>
  <mc:AlternateContent xmlns:mc="http://schemas.openxmlformats.org/markup-compatibility/2006" xmlns:p14="http://schemas.microsoft.com/office/powerpoint/2010/main">
    <mc:Choice Requires="p14">
      <p:transition spd="slow" p14:dur="2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3">
                                            <p:txEl>
                                              <p:pRg st="1" end="1"/>
                                            </p:txEl>
                                          </p:spTgt>
                                        </p:tgtEl>
                                        <p:attrNameLst>
                                          <p:attrName>style.color</p:attrName>
                                        </p:attrNameLst>
                                      </p:cBhvr>
                                      <p:by>
                                        <p:hsl h="10842353" s="0" l="0"/>
                                      </p:by>
                                    </p:animClr>
                                    <p:animClr clrSpc="hsl" dir="cw">
                                      <p:cBhvr>
                                        <p:cTn id="7" dur="500" fill="hold"/>
                                        <p:tgtEl>
                                          <p:spTgt spid="3">
                                            <p:txEl>
                                              <p:pRg st="1" end="1"/>
                                            </p:txEl>
                                          </p:spTgt>
                                        </p:tgtEl>
                                        <p:attrNameLst>
                                          <p:attrName>fillcolor</p:attrName>
                                        </p:attrNameLst>
                                      </p:cBhvr>
                                      <p:by>
                                        <p:hsl h="10842353" s="0" l="0"/>
                                      </p:by>
                                    </p:animClr>
                                    <p:animClr clrSpc="hsl" dir="cw">
                                      <p:cBhvr>
                                        <p:cTn id="8" dur="500" fill="hold"/>
                                        <p:tgtEl>
                                          <p:spTgt spid="3">
                                            <p:txEl>
                                              <p:pRg st="1" end="1"/>
                                            </p:txEl>
                                          </p:spTgt>
                                        </p:tgtEl>
                                        <p:attrNameLst>
                                          <p:attrName>stroke.color</p:attrName>
                                        </p:attrNameLst>
                                      </p:cBhvr>
                                      <p:by>
                                        <p:hsl h="10842353" s="0" l="0"/>
                                      </p:by>
                                    </p:animClr>
                                    <p:set>
                                      <p:cBhvr>
                                        <p:cTn id="9" dur="500" fill="hold"/>
                                        <p:tgtEl>
                                          <p:spTgt spid="3">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3" presetClass="emph" presetSubtype="0" fill="hold" grpId="0" nodeType="clickEffect">
                                  <p:stCondLst>
                                    <p:cond delay="0"/>
                                  </p:stCondLst>
                                  <p:childTnLst>
                                    <p:animClr clrSpc="hsl" dir="cw">
                                      <p:cBhvr override="childStyle">
                                        <p:cTn id="13" dur="500" fill="hold"/>
                                        <p:tgtEl>
                                          <p:spTgt spid="3">
                                            <p:txEl>
                                              <p:pRg st="4" end="4"/>
                                            </p:txEl>
                                          </p:spTgt>
                                        </p:tgtEl>
                                        <p:attrNameLst>
                                          <p:attrName>style.color</p:attrName>
                                        </p:attrNameLst>
                                      </p:cBhvr>
                                      <p:by>
                                        <p:hsl h="10842353" s="0" l="0"/>
                                      </p:by>
                                    </p:animClr>
                                    <p:animClr clrSpc="hsl" dir="cw">
                                      <p:cBhvr>
                                        <p:cTn id="14" dur="500" fill="hold"/>
                                        <p:tgtEl>
                                          <p:spTgt spid="3">
                                            <p:txEl>
                                              <p:pRg st="4" end="4"/>
                                            </p:txEl>
                                          </p:spTgt>
                                        </p:tgtEl>
                                        <p:attrNameLst>
                                          <p:attrName>fillcolor</p:attrName>
                                        </p:attrNameLst>
                                      </p:cBhvr>
                                      <p:by>
                                        <p:hsl h="10842353" s="0" l="0"/>
                                      </p:by>
                                    </p:animClr>
                                    <p:animClr clrSpc="hsl" dir="cw">
                                      <p:cBhvr>
                                        <p:cTn id="15" dur="500" fill="hold"/>
                                        <p:tgtEl>
                                          <p:spTgt spid="3">
                                            <p:txEl>
                                              <p:pRg st="4" end="4"/>
                                            </p:txEl>
                                          </p:spTgt>
                                        </p:tgtEl>
                                        <p:attrNameLst>
                                          <p:attrName>stroke.color</p:attrName>
                                        </p:attrNameLst>
                                      </p:cBhvr>
                                      <p:by>
                                        <p:hsl h="10842353" s="0" l="0"/>
                                      </p:by>
                                    </p:animClr>
                                    <p:set>
                                      <p:cBhvr>
                                        <p:cTn id="16" dur="500" fill="hold"/>
                                        <p:tgtEl>
                                          <p:spTgt spid="3">
                                            <p:txEl>
                                              <p:pRg st="4" end="4"/>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childTnLst>
                                    <p:animClr clrSpc="hsl" dir="cw">
                                      <p:cBhvr override="childStyle">
                                        <p:cTn id="20" dur="500" fill="hold"/>
                                        <p:tgtEl>
                                          <p:spTgt spid="3">
                                            <p:txEl>
                                              <p:pRg st="5" end="5"/>
                                            </p:txEl>
                                          </p:spTgt>
                                        </p:tgtEl>
                                        <p:attrNameLst>
                                          <p:attrName>style.color</p:attrName>
                                        </p:attrNameLst>
                                      </p:cBhvr>
                                      <p:by>
                                        <p:hsl h="10842353" s="0" l="0"/>
                                      </p:by>
                                    </p:animClr>
                                    <p:animClr clrSpc="hsl" dir="cw">
                                      <p:cBhvr>
                                        <p:cTn id="21" dur="500" fill="hold"/>
                                        <p:tgtEl>
                                          <p:spTgt spid="3">
                                            <p:txEl>
                                              <p:pRg st="5" end="5"/>
                                            </p:txEl>
                                          </p:spTgt>
                                        </p:tgtEl>
                                        <p:attrNameLst>
                                          <p:attrName>fillcolor</p:attrName>
                                        </p:attrNameLst>
                                      </p:cBhvr>
                                      <p:by>
                                        <p:hsl h="10842353" s="0" l="0"/>
                                      </p:by>
                                    </p:animClr>
                                    <p:animClr clrSpc="hsl" dir="cw">
                                      <p:cBhvr>
                                        <p:cTn id="22" dur="500" fill="hold"/>
                                        <p:tgtEl>
                                          <p:spTgt spid="3">
                                            <p:txEl>
                                              <p:pRg st="5" end="5"/>
                                            </p:txEl>
                                          </p:spTgt>
                                        </p:tgtEl>
                                        <p:attrNameLst>
                                          <p:attrName>stroke.color</p:attrName>
                                        </p:attrNameLst>
                                      </p:cBhvr>
                                      <p:by>
                                        <p:hsl h="10842353" s="0" l="0"/>
                                      </p:by>
                                    </p:animClr>
                                    <p:set>
                                      <p:cBhvr>
                                        <p:cTn id="23" dur="500" fill="hold"/>
                                        <p:tgtEl>
                                          <p:spTgt spid="3">
                                            <p:txEl>
                                              <p:pRg st="5" end="5"/>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3" presetClass="emph" presetSubtype="0" fill="hold" grpId="0" nodeType="clickEffect">
                                  <p:stCondLst>
                                    <p:cond delay="0"/>
                                  </p:stCondLst>
                                  <p:childTnLst>
                                    <p:animClr clrSpc="hsl" dir="cw">
                                      <p:cBhvr override="childStyle">
                                        <p:cTn id="27" dur="500" fill="hold"/>
                                        <p:tgtEl>
                                          <p:spTgt spid="3">
                                            <p:txEl>
                                              <p:pRg st="6" end="6"/>
                                            </p:txEl>
                                          </p:spTgt>
                                        </p:tgtEl>
                                        <p:attrNameLst>
                                          <p:attrName>style.color</p:attrName>
                                        </p:attrNameLst>
                                      </p:cBhvr>
                                      <p:by>
                                        <p:hsl h="10842353" s="0" l="0"/>
                                      </p:by>
                                    </p:animClr>
                                    <p:animClr clrSpc="hsl" dir="cw">
                                      <p:cBhvr>
                                        <p:cTn id="28" dur="500" fill="hold"/>
                                        <p:tgtEl>
                                          <p:spTgt spid="3">
                                            <p:txEl>
                                              <p:pRg st="6" end="6"/>
                                            </p:txEl>
                                          </p:spTgt>
                                        </p:tgtEl>
                                        <p:attrNameLst>
                                          <p:attrName>fillcolor</p:attrName>
                                        </p:attrNameLst>
                                      </p:cBhvr>
                                      <p:by>
                                        <p:hsl h="10842353" s="0" l="0"/>
                                      </p:by>
                                    </p:animClr>
                                    <p:animClr clrSpc="hsl" dir="cw">
                                      <p:cBhvr>
                                        <p:cTn id="29" dur="500" fill="hold"/>
                                        <p:tgtEl>
                                          <p:spTgt spid="3">
                                            <p:txEl>
                                              <p:pRg st="6" end="6"/>
                                            </p:txEl>
                                          </p:spTgt>
                                        </p:tgtEl>
                                        <p:attrNameLst>
                                          <p:attrName>stroke.color</p:attrName>
                                        </p:attrNameLst>
                                      </p:cBhvr>
                                      <p:by>
                                        <p:hsl h="10842353" s="0" l="0"/>
                                      </p:by>
                                    </p:animClr>
                                    <p:set>
                                      <p:cBhvr>
                                        <p:cTn id="30" dur="500" fill="hold"/>
                                        <p:tgtEl>
                                          <p:spTgt spid="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4294967295"/>
            <p:extLst/>
          </p:nvPr>
        </p:nvGraphicFramePr>
        <p:xfrm>
          <a:off x="685800" y="1774825"/>
          <a:ext cx="4938713" cy="1657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sz="half" idx="4294967295"/>
            <p:extLst/>
          </p:nvPr>
        </p:nvGraphicFramePr>
        <p:xfrm>
          <a:off x="6737517" y="1979363"/>
          <a:ext cx="4937125" cy="19455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itle 8"/>
          <p:cNvSpPr>
            <a:spLocks noGrp="1"/>
          </p:cNvSpPr>
          <p:nvPr>
            <p:ph type="title" idx="4294967295"/>
          </p:nvPr>
        </p:nvSpPr>
        <p:spPr>
          <a:xfrm>
            <a:off x="2133600" y="-195263"/>
            <a:ext cx="10058400" cy="1450976"/>
          </a:xfrm>
        </p:spPr>
        <p:txBody>
          <a:bodyPr/>
          <a:lstStyle/>
          <a:p>
            <a:r>
              <a:rPr lang="en-US" dirty="0" smtClean="0"/>
              <a:t>La </a:t>
            </a:r>
            <a:r>
              <a:rPr lang="en-US" dirty="0" err="1" smtClean="0"/>
              <a:t>Epigen</a:t>
            </a:r>
            <a:r>
              <a:rPr lang="es-ES" dirty="0" smtClean="0"/>
              <a:t>ética</a:t>
            </a:r>
            <a:endParaRPr lang="en-US" dirty="0"/>
          </a:p>
        </p:txBody>
      </p:sp>
      <p:graphicFrame>
        <p:nvGraphicFramePr>
          <p:cNvPr id="5" name="Content Placeholder 6"/>
          <p:cNvGraphicFramePr>
            <a:graphicFrameLocks/>
          </p:cNvGraphicFramePr>
          <p:nvPr>
            <p:extLst/>
          </p:nvPr>
        </p:nvGraphicFramePr>
        <p:xfrm>
          <a:off x="685799" y="3716166"/>
          <a:ext cx="4938713" cy="193904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 name="Content Placeholder 7"/>
          <p:cNvGraphicFramePr>
            <a:graphicFrameLocks/>
          </p:cNvGraphicFramePr>
          <p:nvPr>
            <p:extLst/>
          </p:nvPr>
        </p:nvGraphicFramePr>
        <p:xfrm>
          <a:off x="6779720" y="3934772"/>
          <a:ext cx="4937125" cy="17368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10" name="Picture 9"/>
          <p:cNvPicPr>
            <a:picLocks noChangeAspect="1"/>
          </p:cNvPicPr>
          <p:nvPr/>
        </p:nvPicPr>
        <p:blipFill>
          <a:blip r:embed="rId2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34294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graphicEl>
                                              <a:dgm id="{62A40853-C185-AF42-830F-184E5C927D65}"/>
                                            </p:graphicEl>
                                          </p:spTgt>
                                        </p:tgtEl>
                                        <p:attrNameLst>
                                          <p:attrName>style.visibility</p:attrName>
                                        </p:attrNameLst>
                                      </p:cBhvr>
                                      <p:to>
                                        <p:strVal val="visible"/>
                                      </p:to>
                                    </p:set>
                                    <p:animEffect transition="in" filter="dissolve">
                                      <p:cBhvr>
                                        <p:cTn id="11" dur="500"/>
                                        <p:tgtEl>
                                          <p:spTgt spid="8">
                                            <p:graphicEl>
                                              <a:dgm id="{62A40853-C185-AF42-830F-184E5C927D65}"/>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graphicEl>
                                              <a:dgm id="{41416760-D98F-A542-8D4B-961B6A5F6D2C}"/>
                                            </p:graphicEl>
                                          </p:spTgt>
                                        </p:tgtEl>
                                        <p:attrNameLst>
                                          <p:attrName>style.visibility</p:attrName>
                                        </p:attrNameLst>
                                      </p:cBhvr>
                                      <p:to>
                                        <p:strVal val="visible"/>
                                      </p:to>
                                    </p:set>
                                    <p:animEffect transition="in" filter="dissolve">
                                      <p:cBhvr>
                                        <p:cTn id="16" dur="500"/>
                                        <p:tgtEl>
                                          <p:spTgt spid="8">
                                            <p:graphicEl>
                                              <a:dgm id="{41416760-D98F-A542-8D4B-961B6A5F6D2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graphicEl>
                                              <a:dgm id="{94F76A93-1953-F24C-B341-CB4EAFBB19DE}"/>
                                            </p:graphicEl>
                                          </p:spTgt>
                                        </p:tgtEl>
                                        <p:attrNameLst>
                                          <p:attrName>style.visibility</p:attrName>
                                        </p:attrNameLst>
                                      </p:cBhvr>
                                      <p:to>
                                        <p:strVal val="visible"/>
                                      </p:to>
                                    </p:set>
                                    <p:animEffect transition="in" filter="dissolve">
                                      <p:cBhvr>
                                        <p:cTn id="25" dur="500"/>
                                        <p:tgtEl>
                                          <p:spTgt spid="6">
                                            <p:graphicEl>
                                              <a:dgm id="{94F76A93-1953-F24C-B341-CB4EAFBB19DE}"/>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
                                            <p:graphicEl>
                                              <a:dgm id="{1CF60FE3-853E-924D-B8E5-01E002803A6D}"/>
                                            </p:graphicEl>
                                          </p:spTgt>
                                        </p:tgtEl>
                                        <p:attrNameLst>
                                          <p:attrName>style.visibility</p:attrName>
                                        </p:attrNameLst>
                                      </p:cBhvr>
                                      <p:to>
                                        <p:strVal val="visible"/>
                                      </p:to>
                                    </p:set>
                                    <p:animEffect transition="in" filter="dissolve">
                                      <p:cBhvr>
                                        <p:cTn id="30" dur="500"/>
                                        <p:tgtEl>
                                          <p:spTgt spid="6">
                                            <p:graphicEl>
                                              <a:dgm id="{1CF60FE3-853E-924D-B8E5-01E002803A6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Sub>
          <a:bldDgm bld="one"/>
        </p:bldSub>
      </p:bldGraphic>
      <p:bldGraphic spid="5" grpId="0">
        <p:bldAsOne/>
      </p:bldGraphic>
      <p:bldGraphic spid="6"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75208" y="214426"/>
            <a:ext cx="8573211" cy="3882194"/>
          </a:xfrm>
        </p:spPr>
        <p:txBody>
          <a:bodyPr>
            <a:normAutofit/>
          </a:bodyPr>
          <a:lstStyle/>
          <a:p>
            <a:pPr algn="ctr"/>
            <a:r>
              <a:rPr lang="es-ES_tradnl" sz="4000" dirty="0">
                <a:solidFill>
                  <a:schemeClr val="accent2">
                    <a:lumMod val="75000"/>
                  </a:schemeClr>
                </a:solidFill>
              </a:rPr>
              <a:t>Las opiniones expresadas en esta ponencia son propias y no reflejan aquellas del Instituto Internacional de Ciencias de la Vida—ILSI Mesoamérica o de ILSI Global </a:t>
            </a:r>
          </a:p>
        </p:txBody>
      </p:sp>
      <p:sp>
        <p:nvSpPr>
          <p:cNvPr id="3" name="Title 1"/>
          <p:cNvSpPr txBox="1">
            <a:spLocks/>
          </p:cNvSpPr>
          <p:nvPr/>
        </p:nvSpPr>
        <p:spPr>
          <a:xfrm>
            <a:off x="1332613" y="4466771"/>
            <a:ext cx="10058400" cy="14509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mtClean="0"/>
              <a:t>Es prohibida la reproducci</a:t>
            </a:r>
            <a:r>
              <a:rPr lang="es-ES" smtClean="0"/>
              <a:t>ón total o parcial de la siguiente presentación. </a:t>
            </a:r>
            <a:endParaRPr lang="en-US" dirty="0"/>
          </a:p>
        </p:txBody>
      </p:sp>
      <p:pic>
        <p:nvPicPr>
          <p:cNvPr id="5" name="Picture 4"/>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674787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102768" y="1053097"/>
            <a:ext cx="7848600" cy="1927225"/>
          </a:xfrm>
        </p:spPr>
        <p:txBody>
          <a:bodyPr>
            <a:normAutofit/>
          </a:bodyPr>
          <a:lstStyle/>
          <a:p>
            <a:r>
              <a:rPr lang="es-CR" sz="6000" b="1" smtClean="0">
                <a:solidFill>
                  <a:schemeClr val="accent6">
                    <a:lumMod val="75000"/>
                  </a:schemeClr>
                </a:solidFill>
              </a:rPr>
              <a:t>Factores Nutricionales</a:t>
            </a:r>
            <a:endParaRPr lang="es-CR" sz="6000" b="1" dirty="0">
              <a:solidFill>
                <a:schemeClr val="accent6">
                  <a:lumMod val="75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57" y="1781726"/>
            <a:ext cx="331236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6878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771597"/>
            <a:ext cx="9144000" cy="5314806"/>
          </a:xfrm>
          <a:prstGeom prst="rect">
            <a:avLst/>
          </a:prstGeom>
        </p:spPr>
      </p:pic>
      <p:pic>
        <p:nvPicPr>
          <p:cNvPr id="4" name="Picture 3"/>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750705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5720" y="-335524"/>
            <a:ext cx="7543800" cy="1450976"/>
          </a:xfrm>
        </p:spPr>
        <p:txBody>
          <a:bodyPr/>
          <a:lstStyle/>
          <a:p>
            <a:r>
              <a:rPr lang="es-ES_tradnl" b="1" dirty="0" smtClean="0"/>
              <a:t>La Microbiota</a:t>
            </a:r>
            <a:endParaRPr lang="es-ES_tradnl" b="1" dirty="0"/>
          </a:p>
        </p:txBody>
      </p:sp>
      <p:graphicFrame>
        <p:nvGraphicFramePr>
          <p:cNvPr id="4" name="Content Placeholder 3"/>
          <p:cNvGraphicFramePr>
            <a:graphicFrameLocks noGrp="1"/>
          </p:cNvGraphicFramePr>
          <p:nvPr>
            <p:ph idx="4294967295"/>
            <p:extLst/>
          </p:nvPr>
        </p:nvGraphicFramePr>
        <p:xfrm>
          <a:off x="1415481" y="1484784"/>
          <a:ext cx="9072563" cy="487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483762" y="6359996"/>
            <a:ext cx="4211960" cy="369332"/>
          </a:xfrm>
          <a:prstGeom prst="rect">
            <a:avLst/>
          </a:prstGeom>
          <a:noFill/>
        </p:spPr>
        <p:txBody>
          <a:bodyPr wrap="square" rtlCol="0">
            <a:spAutoFit/>
          </a:bodyPr>
          <a:lstStyle/>
          <a:p>
            <a:r>
              <a:rPr lang="es-ES_tradnl" dirty="0"/>
              <a:t>Fuente: Gut Microbiota for Health</a:t>
            </a:r>
          </a:p>
        </p:txBody>
      </p:sp>
      <p:pic>
        <p:nvPicPr>
          <p:cNvPr id="6" name="Picture 5"/>
          <p:cNvPicPr>
            <a:picLocks noChangeAspect="1"/>
          </p:cNvPicPr>
          <p:nvPr/>
        </p:nvPicPr>
        <p:blipFill>
          <a:blip r:embed="rId8"/>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81593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graphicEl>
                                              <a:dgm id="{5C01CD72-ED3B-2F45-AE35-B2D8D6353AE9}"/>
                                            </p:graphicEl>
                                          </p:spTgt>
                                        </p:tgtEl>
                                        <p:attrNameLst>
                                          <p:attrName>style.visibility</p:attrName>
                                        </p:attrNameLst>
                                      </p:cBhvr>
                                      <p:to>
                                        <p:strVal val="visible"/>
                                      </p:to>
                                    </p:set>
                                    <p:animEffect transition="in" filter="checkerboard(across)">
                                      <p:cBhvr>
                                        <p:cTn id="11" dur="500"/>
                                        <p:tgtEl>
                                          <p:spTgt spid="4">
                                            <p:graphicEl>
                                              <a:dgm id="{5C01CD72-ED3B-2F45-AE35-B2D8D6353AE9}"/>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
                                            <p:graphicEl>
                                              <a:dgm id="{140D88E7-3B47-184B-AF6D-CA791216B46A}"/>
                                            </p:graphicEl>
                                          </p:spTgt>
                                        </p:tgtEl>
                                        <p:attrNameLst>
                                          <p:attrName>style.visibility</p:attrName>
                                        </p:attrNameLst>
                                      </p:cBhvr>
                                      <p:to>
                                        <p:strVal val="visible"/>
                                      </p:to>
                                    </p:set>
                                    <p:animEffect transition="in" filter="checkerboard(across)">
                                      <p:cBhvr>
                                        <p:cTn id="16" dur="500"/>
                                        <p:tgtEl>
                                          <p:spTgt spid="4">
                                            <p:graphicEl>
                                              <a:dgm id="{140D88E7-3B47-184B-AF6D-CA791216B46A}"/>
                                            </p:graphic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
                                            <p:graphicEl>
                                              <a:dgm id="{153FCE53-34CF-E84A-A66A-3C4D9236D18B}"/>
                                            </p:graphicEl>
                                          </p:spTgt>
                                        </p:tgtEl>
                                        <p:attrNameLst>
                                          <p:attrName>style.visibility</p:attrName>
                                        </p:attrNameLst>
                                      </p:cBhvr>
                                      <p:to>
                                        <p:strVal val="visible"/>
                                      </p:to>
                                    </p:set>
                                    <p:animEffect transition="in" filter="checkerboard(across)">
                                      <p:cBhvr>
                                        <p:cTn id="19" dur="500"/>
                                        <p:tgtEl>
                                          <p:spTgt spid="4">
                                            <p:graphicEl>
                                              <a:dgm id="{153FCE53-34CF-E84A-A66A-3C4D9236D18B}"/>
                                            </p:graphic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4">
                                            <p:graphicEl>
                                              <a:dgm id="{123B2F8C-0CA7-0344-BE73-01EF4167C6E4}"/>
                                            </p:graphicEl>
                                          </p:spTgt>
                                        </p:tgtEl>
                                        <p:attrNameLst>
                                          <p:attrName>style.visibility</p:attrName>
                                        </p:attrNameLst>
                                      </p:cBhvr>
                                      <p:to>
                                        <p:strVal val="visible"/>
                                      </p:to>
                                    </p:set>
                                    <p:animEffect transition="in" filter="checkerboard(across)">
                                      <p:cBhvr>
                                        <p:cTn id="22" dur="500"/>
                                        <p:tgtEl>
                                          <p:spTgt spid="4">
                                            <p:graphicEl>
                                              <a:dgm id="{123B2F8C-0CA7-0344-BE73-01EF4167C6E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
                                            <p:graphicEl>
                                              <a:dgm id="{1DA06E3C-A0A2-6E47-90DB-0573728580F3}"/>
                                            </p:graphicEl>
                                          </p:spTgt>
                                        </p:tgtEl>
                                        <p:attrNameLst>
                                          <p:attrName>style.visibility</p:attrName>
                                        </p:attrNameLst>
                                      </p:cBhvr>
                                      <p:to>
                                        <p:strVal val="visible"/>
                                      </p:to>
                                    </p:set>
                                    <p:animEffect transition="in" filter="checkerboard(across)">
                                      <p:cBhvr>
                                        <p:cTn id="27" dur="500"/>
                                        <p:tgtEl>
                                          <p:spTgt spid="4">
                                            <p:graphicEl>
                                              <a:dgm id="{1DA06E3C-A0A2-6E47-90DB-0573728580F3}"/>
                                            </p:graphic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
                                            <p:graphicEl>
                                              <a:dgm id="{295DBD8A-6EDE-4149-8214-BC6FD580541E}"/>
                                            </p:graphicEl>
                                          </p:spTgt>
                                        </p:tgtEl>
                                        <p:attrNameLst>
                                          <p:attrName>style.visibility</p:attrName>
                                        </p:attrNameLst>
                                      </p:cBhvr>
                                      <p:to>
                                        <p:strVal val="visible"/>
                                      </p:to>
                                    </p:set>
                                    <p:animEffect transition="in" filter="checkerboard(across)">
                                      <p:cBhvr>
                                        <p:cTn id="30" dur="500"/>
                                        <p:tgtEl>
                                          <p:spTgt spid="4">
                                            <p:graphicEl>
                                              <a:dgm id="{295DBD8A-6EDE-4149-8214-BC6FD580541E}"/>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4">
                                            <p:graphicEl>
                                              <a:dgm id="{FDDE4A17-3956-044E-8B5E-101921C7F9CF}"/>
                                            </p:graphicEl>
                                          </p:spTgt>
                                        </p:tgtEl>
                                        <p:attrNameLst>
                                          <p:attrName>style.visibility</p:attrName>
                                        </p:attrNameLst>
                                      </p:cBhvr>
                                      <p:to>
                                        <p:strVal val="visible"/>
                                      </p:to>
                                    </p:set>
                                    <p:animEffect transition="in" filter="checkerboard(across)">
                                      <p:cBhvr>
                                        <p:cTn id="35" dur="500"/>
                                        <p:tgtEl>
                                          <p:spTgt spid="4">
                                            <p:graphicEl>
                                              <a:dgm id="{FDDE4A17-3956-044E-8B5E-101921C7F9CF}"/>
                                            </p:graphic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
                                            <p:graphicEl>
                                              <a:dgm id="{A81F962D-6850-2243-95FA-DDC2379179A7}"/>
                                            </p:graphicEl>
                                          </p:spTgt>
                                        </p:tgtEl>
                                        <p:attrNameLst>
                                          <p:attrName>style.visibility</p:attrName>
                                        </p:attrNameLst>
                                      </p:cBhvr>
                                      <p:to>
                                        <p:strVal val="visible"/>
                                      </p:to>
                                    </p:set>
                                    <p:animEffect transition="in" filter="checkerboard(across)">
                                      <p:cBhvr>
                                        <p:cTn id="38" dur="500"/>
                                        <p:tgtEl>
                                          <p:spTgt spid="4">
                                            <p:graphicEl>
                                              <a:dgm id="{A81F962D-6850-2243-95FA-DDC2379179A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4">
                                            <p:graphicEl>
                                              <a:dgm id="{7F479C0B-64A4-0B44-802C-AC6E7ACB92FE}"/>
                                            </p:graphicEl>
                                          </p:spTgt>
                                        </p:tgtEl>
                                        <p:attrNameLst>
                                          <p:attrName>style.visibility</p:attrName>
                                        </p:attrNameLst>
                                      </p:cBhvr>
                                      <p:to>
                                        <p:strVal val="visible"/>
                                      </p:to>
                                    </p:set>
                                    <p:animEffect transition="in" filter="checkerboard(across)">
                                      <p:cBhvr>
                                        <p:cTn id="43" dur="500"/>
                                        <p:tgtEl>
                                          <p:spTgt spid="4">
                                            <p:graphicEl>
                                              <a:dgm id="{7F479C0B-64A4-0B44-802C-AC6E7ACB92FE}"/>
                                            </p:graphicEl>
                                          </p:spTgt>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4">
                                            <p:graphicEl>
                                              <a:dgm id="{3AFCD78B-00C2-EF43-AC88-9A7B2F833124}"/>
                                            </p:graphicEl>
                                          </p:spTgt>
                                        </p:tgtEl>
                                        <p:attrNameLst>
                                          <p:attrName>style.visibility</p:attrName>
                                        </p:attrNameLst>
                                      </p:cBhvr>
                                      <p:to>
                                        <p:strVal val="visible"/>
                                      </p:to>
                                    </p:set>
                                    <p:animEffect transition="in" filter="checkerboard(across)">
                                      <p:cBhvr>
                                        <p:cTn id="46" dur="500"/>
                                        <p:tgtEl>
                                          <p:spTgt spid="4">
                                            <p:graphicEl>
                                              <a:dgm id="{3AFCD78B-00C2-EF43-AC88-9A7B2F833124}"/>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4">
                                            <p:graphicEl>
                                              <a:dgm id="{1832F6F4-C3A8-FD47-9F9D-DF15A4CF8703}"/>
                                            </p:graphicEl>
                                          </p:spTgt>
                                        </p:tgtEl>
                                        <p:attrNameLst>
                                          <p:attrName>style.visibility</p:attrName>
                                        </p:attrNameLst>
                                      </p:cBhvr>
                                      <p:to>
                                        <p:strVal val="visible"/>
                                      </p:to>
                                    </p:set>
                                    <p:animEffect transition="in" filter="checkerboard(across)">
                                      <p:cBhvr>
                                        <p:cTn id="51" dur="500"/>
                                        <p:tgtEl>
                                          <p:spTgt spid="4">
                                            <p:graphicEl>
                                              <a:dgm id="{1832F6F4-C3A8-FD47-9F9D-DF15A4CF8703}"/>
                                            </p:graphicEl>
                                          </p:spTgt>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4">
                                            <p:graphicEl>
                                              <a:dgm id="{4BC877E1-3E2C-124F-8D12-1A8CE7527DF8}"/>
                                            </p:graphicEl>
                                          </p:spTgt>
                                        </p:tgtEl>
                                        <p:attrNameLst>
                                          <p:attrName>style.visibility</p:attrName>
                                        </p:attrNameLst>
                                      </p:cBhvr>
                                      <p:to>
                                        <p:strVal val="visible"/>
                                      </p:to>
                                    </p:set>
                                    <p:animEffect transition="in" filter="checkerboard(across)">
                                      <p:cBhvr>
                                        <p:cTn id="54" dur="500"/>
                                        <p:tgtEl>
                                          <p:spTgt spid="4">
                                            <p:graphicEl>
                                              <a:dgm id="{4BC877E1-3E2C-124F-8D12-1A8CE7527D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476038"/>
            <a:ext cx="9144000" cy="5905924"/>
          </a:xfrm>
          <a:prstGeom prst="rect">
            <a:avLst/>
          </a:prstGeom>
        </p:spPr>
      </p:pic>
      <p:pic>
        <p:nvPicPr>
          <p:cNvPr id="3" name="Picture 2"/>
          <p:cNvPicPr>
            <a:picLocks noChangeAspect="1"/>
          </p:cNvPicPr>
          <p:nvPr/>
        </p:nvPicPr>
        <p:blipFill>
          <a:blip r:embed="rId3"/>
          <a:stretch>
            <a:fillRect/>
          </a:stretch>
        </p:blipFill>
        <p:spPr>
          <a:xfrm>
            <a:off x="195943" y="5387238"/>
            <a:ext cx="2067922" cy="864096"/>
          </a:xfrm>
          <a:prstGeom prst="rect">
            <a:avLst/>
          </a:prstGeom>
        </p:spPr>
      </p:pic>
    </p:spTree>
    <p:extLst>
      <p:ext uri="{BB962C8B-B14F-4D97-AF65-F5344CB8AC3E}">
        <p14:creationId xmlns:p14="http://schemas.microsoft.com/office/powerpoint/2010/main" val="975605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47528" y="441380"/>
            <a:ext cx="8280920" cy="5517029"/>
          </a:xfrm>
          <a:prstGeom prst="rect">
            <a:avLst/>
          </a:prstGeom>
        </p:spPr>
      </p:pic>
      <p:sp>
        <p:nvSpPr>
          <p:cNvPr id="4" name="TextBox 3"/>
          <p:cNvSpPr txBox="1"/>
          <p:nvPr/>
        </p:nvSpPr>
        <p:spPr>
          <a:xfrm>
            <a:off x="8760296" y="5949280"/>
            <a:ext cx="2232248" cy="369332"/>
          </a:xfrm>
          <a:prstGeom prst="rect">
            <a:avLst/>
          </a:prstGeom>
          <a:noFill/>
        </p:spPr>
        <p:txBody>
          <a:bodyPr wrap="square" rtlCol="0">
            <a:spAutoFit/>
          </a:bodyPr>
          <a:lstStyle/>
          <a:p>
            <a:r>
              <a:rPr lang="es-ES_tradnl" dirty="0" err="1"/>
              <a:t>Bonaz</a:t>
            </a:r>
            <a:r>
              <a:rPr lang="es-ES_tradnl" dirty="0"/>
              <a:t> et al 2018</a:t>
            </a:r>
          </a:p>
        </p:txBody>
      </p:sp>
      <p:pic>
        <p:nvPicPr>
          <p:cNvPr id="5" name="Picture 4"/>
          <p:cNvPicPr>
            <a:picLocks noChangeAspect="1"/>
          </p:cNvPicPr>
          <p:nvPr/>
        </p:nvPicPr>
        <p:blipFill>
          <a:blip r:embed="rId4"/>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830880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1931069" y="595670"/>
            <a:ext cx="7848600" cy="1927225"/>
          </a:xfrm>
        </p:spPr>
        <p:txBody>
          <a:bodyPr>
            <a:normAutofit/>
          </a:bodyPr>
          <a:lstStyle/>
          <a:p>
            <a:pPr algn="ctr"/>
            <a:r>
              <a:rPr lang="es-CR" sz="6000" b="1" dirty="0" smtClean="0">
                <a:solidFill>
                  <a:schemeClr val="tx1"/>
                </a:solidFill>
              </a:rPr>
              <a:t>Gesti</a:t>
            </a:r>
            <a:r>
              <a:rPr lang="es-ES" sz="6000" b="1" dirty="0" smtClean="0">
                <a:solidFill>
                  <a:schemeClr val="tx1"/>
                </a:solidFill>
              </a:rPr>
              <a:t>ón Emocional y del Estrés</a:t>
            </a:r>
            <a:endParaRPr lang="es-CR" sz="6000" b="1" dirty="0">
              <a:solidFill>
                <a:schemeClr val="tx1"/>
              </a:solidFill>
            </a:endParaRPr>
          </a:p>
        </p:txBody>
      </p:sp>
      <p:pic>
        <p:nvPicPr>
          <p:cNvPr id="4" name="Picture 3"/>
          <p:cNvPicPr>
            <a:picLocks noChangeAspect="1"/>
          </p:cNvPicPr>
          <p:nvPr/>
        </p:nvPicPr>
        <p:blipFill>
          <a:blip r:embed="rId2">
            <a:alphaModFix amt="50000"/>
          </a:blip>
          <a:stretch>
            <a:fillRect/>
          </a:stretch>
        </p:blipFill>
        <p:spPr>
          <a:xfrm>
            <a:off x="2883754" y="1314441"/>
            <a:ext cx="6389729" cy="4792296"/>
          </a:xfrm>
          <a:prstGeom prst="rect">
            <a:avLst/>
          </a:prstGeom>
        </p:spPr>
      </p:pic>
      <p:pic>
        <p:nvPicPr>
          <p:cNvPr id="5" name="Picture 4"/>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21369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438400" y="2852738"/>
            <a:ext cx="8229600" cy="1160462"/>
          </a:xfrm>
        </p:spPr>
        <p:txBody>
          <a:bodyPr>
            <a:normAutofit fontScale="90000"/>
          </a:bodyPr>
          <a:lstStyle/>
          <a:p>
            <a:pPr algn="ctr"/>
            <a:r>
              <a:rPr lang="es-CR" dirty="0" smtClean="0"/>
              <a:t>Necesitamos construir experiencias de vida </a:t>
            </a:r>
            <a:r>
              <a:rPr lang="es-CR" b="1" dirty="0" smtClean="0">
                <a:solidFill>
                  <a:schemeClr val="tx2">
                    <a:lumMod val="75000"/>
                  </a:schemeClr>
                </a:solidFill>
              </a:rPr>
              <a:t>saludables y ecológicas</a:t>
            </a:r>
            <a:endParaRPr lang="es-CR" b="1" dirty="0">
              <a:solidFill>
                <a:schemeClr val="tx2">
                  <a:lumMod val="75000"/>
                </a:schemeClr>
              </a:solidFill>
            </a:endParaRPr>
          </a:p>
        </p:txBody>
      </p:sp>
      <p:sp>
        <p:nvSpPr>
          <p:cNvPr id="4" name="AutoShape 2" descr="data:image/jpeg;base64,/9j/4AAQSkZJRgABAQAAAQABAAD/2wCEAAkGBxITEhQUExQVFRUXFhYYGBcUFhQXFBcUFBUWFxcVFRQYHCggGB0lHBYVITEiJSkrLi4uFx8zODMsNygtLiwBCgoKDg0OGhAQGiwkICYsLCwsLCwsLCwsLCwsLCwsLCwsLywsLCwsLCwsLCwsLCwsNywsLSwsLCwsLCwsLCwsLP/AABEIALYBFQMBIgACEQEDEQH/xAAcAAABBQEBAQAAAAAAAAAAAAAAAgMEBQYBBwj/xAA/EAABBAAEAwUFBwMDAgcAAAABAAIDEQQFITESQVEGEyJhcTKBkaGxFEJSYsHR8Ady4RUjwjOCFiRDY5Oy8f/EABoBAAMBAQEBAAAAAAAAAAAAAAABAgMEBQb/xAAsEQACAgEEAAUCBgMAAAAAAAAAAQIRAwQSITEFE0FRgTJxIjNhwdHwFKHh/9oADAMBAAIRAxEAPwDVMKevmokb1IYV5qPXa4JMUqkMfeyrrI1UiGRapmbiTCLXcvxRgff3He0P+Q81xpRK3RUnXJFXwzXRvBAINg6gjolLOZDj+E9246H2SeR/CtGumMlJWcU4ODpghCFRAIQhAAhCEACEIQAIQhAAhCEACEIQAIQhAAhCEACEIQAIQhAAhCEACEIQAIQhAHlEMqlxyKojepUci809hMtONcDqUSOVPscmFEtkruSmsksKuaVJgkWikZuA++MEUrnLM18IbLo4acWtO8/Iqp4gkl4VRk0+DOcFJUzVx4pjtnNPvCdDlkWuCVx0d69DS180x/xvZmttdWbw2YyMOpL29DuPQq7wuMZIPCb8uY9QtIzTMZ4pQ7JKFwLqozBCEIAE1JO1vtED1KZxuLDB1P8ANSqOaUuDr3PNZyyUbY8TlyaVrr2SljexGcve6SOQcI43iO+fAaNeu/uK1skzWi3EAeZAVRkpKyJwcJbR1CQyQOFggjqNQlAqiDqFxCAOoQhAAhCEACEIQAIQhAAhCEACEIQB4oHUpkRtajPux2hfh/Uxn/gT9CsexzmOIcCCDRB0IPmOS4pwcT0seRSRYBiejKMM8OCf7oKKNkx2IWnNlGEtGkuJ3E7VICSInEaOr1XDl0u/eN+BUljFIY1WiW/Yrm4F3OX4N/yluwf/ALjr91fClO7pR8TG6tExqTsi4fFPa6nU4eR/QqU54JBBIPUbhY5+aESkOFUaIKtYsyZWpU7jRwvk1uEzx7TTxxNH3tnfDmrLB53FI8MBIcdgedCzXuBXnmL7QRtaTew3OwULIMViZp2zAuhY0+B2njsEHwOGra0Wscz6OfLpY030z2JR8XiQwdTyCgNzJ5AGl1qf8KLK8k2TZ81rLIvQ444Hf4hbwXWTqVEcQ06hTIpU1iWB2/yWL5OmN3RS4aJolcOruNtaEEjxfQH3qwxsFtOpJ8yTt6pvDZc1r+OyTyvZTXFSv1NZNJpoquzuLfG2c3ppTSdnHS/mEiKSXvQWucCNSevket6qJNbJi0A8Mo6aB7TevzV7h4OEBPcxtRVuuyb9ukcNTX9uiYe5zdQ4g+q61IxDtFW5mCjFcUWeTZj3ttPtNq/MHmrNZDsy7/zTundn/wCzVr1vjlujZy5oqM6QIQhWZAhCEACEIQAIQhAAhCEAJbsqjPuz0eJFnwyDZ439HD7w/gVuzZKSqxptco8jxGGkw0ndyCjyP3XDq08wnTjxS9GzrKY8TGWPGu7XDdruo/ZeT5xl0mHkMcg1Gx5FvJw8lzZMddHdhzbuH2TG4pSctnslUkDiaCu8CwLKjosvI5FIZKFWtkS2SapkstWuSXFV5lITzJjzTFRR9rcgdMzjiPDK3bo4fhd+h5LESwvhbUpLp3jwQs3bezpCPoPivVzOFAmgjc8PLGlzdiQLrpalpGsbSM/2U7HbS4s947dsZ/6bPMt2c76KRDi3nFyMABa15FDkG/z5rVwzAjRVGRYS58S7mTf8+CpJGU5OywkxRaFR5j2pDcVhohZbI2UPvQWCzgIvc+3tvYV9PAsD2kwRbjsKWgmi89R4gB0NbpbuaFVo9JidakMYo+CGg9ArBoVpWTJ0R3sTDgpcpUVyTCLGuAWnGpJTrQkUxQUPGv0Up7lUZlPoUpOhRVsl9jdZ5ndGNHxcf2WwWQ7BSNPfD71tJ/to187WvXTh+hHHqPzGCEIWpiCEIQAIQhAAhCS51alACkKulzLXwix1K4p3IrYywZslJLNkpUiQVL2oyMYmKhQkbZY7z/CfIq6XKSasadOzxnDMDXFsgLHtNa9RyPRWAdS1XbLs4ZR30TbkHtN/GB0/MPmsLDiRdGxRqjoQRyK5ZwpnoYsiki5iN7HVSmUfVQGDm1OskPoszQnh5G+oTjY+L2SobMXS6/FN3GhQUkcxQcNt1X4DMC95adCDtzUpuJHWyoOd5Q+UccJAmaNjo14/C48vIpGv0o0EdA6HX9+SI5hHMJANHeF45a+y73HT3rJZDnGpjka6KVvtMfo4efmDyI0Wm+0NoWqM3G+y5neHe9VseVB0oe4XQP1Cdwsw9ysoyik3Zk7j0ORNASy9NFyZklVWRVjsj01aYfMkCVKy0qJYS+JRmyrjpkCO4iVZ7NJlZYmZUGOfZWU2awQxl+LlilEkZpw+BHNpHML0rJ8+ZMAD4H/hOxP5Tz+q89wENnVaHD4YUtMWRxMc2NS+5uAV1ZnDY2Vml2Ojtfgd1YxZx+JhHoQfqupZEziliki1QoAzWP8AMPcu/wCqxdT8Cq3L3J2S9ibajyY+Juhe34qmzHHufo2w35n1VeIlEstdGkcN9mobmMR2e1Qcbi+M0PZ+qrYY6T4UvI2XHGk7OoXUKLZoX7NkpJZslLqRxAhCEAcK8m/q3mEEEjXkU4kNPDu7SySOdfFeslfLf9V827/HPo+GO2D3OcSffd/BDVoqLado2OV520gU4OadiNQrxs9i14Nl+ZyQuth05tPsn9lvMl7VtlaG3wnpzH7hcs8ddHdizqXDNrJj2g0Tqktk4vLzVO1om0NG+YNEKNjcJisMOOO5WDUj71fQrKjp3UXuIwUwPHH4urdj/wBvI+imZP2hYbaQQ4aOB0IPmDqFWdnu2McjaOhGhvQg9CDsrbMcDBiKcTwPA8MjaDh5H8Q8inVCuyxxuGgxAHG0Ej2XDR7T1a8aj6KomZLh/a/3Yuuzh/dWnv29FChxsuHdwTi23Qe32XDr5HyV1g8UHEEODm8gNXe/4qXyWuB/LMU17SQd+XRWuGxPDoduR6eqyua5S+Jxmw/PV8Q2PVzOh8ufqp2EzQFrQBbnUK52evROw2qRqHShQ5plAZiS3RwrprY9xSZZ0nIzeOmPPkXBIovGkulSsKJ/fpmXFearJsVSgT4xG4FEssRi7UIniKhfaLVnlkBcbUPkrossBBVK8hZoo+FhU6Nq0ijCTs6GpXClBLVkDRakcCdK4gLG+BKDEoBdpMBK6FwpTUIGJKEukIEXzNkpJZslLsRwghCS5wAs/NAFX2pzH7PhJ5brhYa9ToP39y+RMZK6SQuO7iSb8175/WvPD9jMTNA9wBPMg6bchv8ABeFxxa36/t+hRYyv7rUpAaQbGnn0Vk+Kh5180y+PWv4BzKQEzLO0UsZHEeIdef8Alei5D2rDwBYo6f4Xkc9X5LuHncw2019PgonjT6OjFqHHh8o9fzbs62cmaEGGTrbeF/k5o3VflWePieYZWEPG7CaJ/NGTo4fNUvZ7teWvaJb05E/QrcnDYXMG+No02P3geoI2Kwaa4kdqalzAuMtnhmZwEN4SK4DuAet81QZpkmIwr+8w4M8W5YP+swflP/qDyOvqqXMsvxOBcXMeZ4h/8rR/zHzWj7K9qGz/AHgeutEe5Kq5GpW69R/J+0jZQK32IO4PMOB1B8irLMMrDqlY4Nk3/K4+fQ8rTWaZXFO7vI2hsorxtoX0a8X4x/LCrI8yLJQzENo0aDvZcdBxD8QHyvVQ1bNocIj5p2l4f9ktIksWCNAOoPMeasMHjOIKD2zjgfC1woSBzeGvzGiPQj6JrJIiKvbT4JSRDbs0sYtNztKu8Dhm0EiCWGZz2xuDzGQH1yJS2kbuTJ4m1BMDidltM8ywNaHMHPW+h5hQ8JhmpNU6GpWrKnL8sJItafB4YNC7FG0JzvgE6Jbsmx6JfeBVxxY6pBxYT3UTtstRKF3vFTnFea59spLeLYXYKUFUxY9TosTapSTIcWiVSE22VLaVRNCHFLYEhy6XoGLtCa40IEaJg0HolJLdlnO0eeyNkGFw3D9oczjc94JjgjJoSPaPacTfC3S6JJoLtRwmhmlDRZVJmGYA6e10YNdfzHZZzFdkmSeLEYnFyP69+5lXyDI6DfQLI9qMNNl7TLhsXJws3jncJBVigOLXrzCZSRUf1ZzHikZHYJb4nAda0v3EV6LExMoC/X9gu4jEyTvdLJqT/LPxSJ8QGNs+gHXSrUvlgM4uQDTn/NfRRXaX1PyC5DbiXHn+yegwj5S4RiyGlx8g3c/zzTHGLk6RCdC4nQEjyHTdIYzxV/nmtrnWGazB92xh+5q3ckauc6tTYI8lkcNETZ5DT5hI31OmeGSj3xZPgw7XuFjTW/5/NldZZjZsN/0zxNH3T7Wn4XfOiqPL5qvzU1uK6dT+ylq+zKE3DlGxy7t1Dw8MwFcw4U4HzB39QsJNiuKaWaC42l5La00J5j3qbKGltEA77+ev7qDM2m+EVp/hTGKRpPPKdGu7O9q5BfeA+Hd/3SANjzB9LVZ207WDFGNsd1GeLiFg3VaH0VhlPZl8kcUZPCHDjk1AcGuOgo8yP1Ubtbg2wsEMY4WNriI+JH5iSR8EeXTs9TJp5+Rbfpb9/t/0qclxM088bXOc+joPP0C9ekhaxo1DdOfzH86BYz+l+VcOGnxYFycQiivZt1xO+JA9y2eQ9kXlxfiT3gdydqNefr6Lny8ypHNg+jdJlbmWaYqJh4C10dGnNIcfQj7qt/6fwd1hy8gl8z7dfIN0APzPvUnLOyYw5dqHMJ59FbMxETQQ2hGzUnlfQFZpV2btqS4IXbLNRHGG83ED3c1RwZq0DUrMdrM97+Ylvst0b+6pftZ5lOm3Zm2o8G9l7RDYFMf60TzWJ+2pDsyrmjayd6Nz/q3mujNPNYE5tXNcZmxPNDgw8xHoTc0UnD4ji5rAQ5qrnAZoTss3Gi1KzeYZwVjC9ZTA4olX2DmSToGrLqNPWosDk84rZPgxaDitLDFyMKVE1WkZyZH4EKb3aFW0ncYPHf1Ee5zYcLwvdrckh4YRWmh3kry081mMBmQMmJmxeYOje6Utc3DvbGHd3TGkGnP4aaKDfNV88+XWB9liIo3biLOp2B0TGU5pg8PPJcDGsfwuZYkIYQNWghpsFdNnMkWWZZpI4EYR+PcSbD3yHu6608W4V0I3WH7QvxJkEcz+J1Bx1OljS750L+C3k3bfDg0wMJOwa12/S3UsBmuYF0kj3avkcXOPwpvpVe4IER55Q0AfLmb2b+vvVZK4ucS4+tfQLkkm5uyfl5D91HL0xWWGGPG9rG0L+Hpp1XpHYXBRQF7jwHjYWnxE0CNdxoN+ZXlcUjgRwkg9Rvrputrlmchnc4cu4Q+jI8e1QaS1nFuLITTo9Hw/Zbcu+K+S+x+BLnuYxxYwihJVgabfDS1U4PI4oGTtkkaRwWCASbLm10N+G90DtS1hMc98LLoMDSHdNzzHPVU7AzEA8LqdZ0PtcJNgab8vgs5uz18uTFKXabSaoqHs4Wiuu/PdMMk1UnERkEsOtEV6HqorYyVSPmpqm0TIJrFfzdaPKcna4x3xA/eIvQkEbcPpp6rP4fDEC/5upBx72tJ7zQU0N4qc4uI1AG4Au/UJqjbTShGVyR6RG8MlLg4EllH7o8O1G9NPosnnGXOxDhbiLJNDXXe656eanZJn7QHPkjY9zW8IvkDpYbsaA6c1XSZowv4h4TZrlv5K5tUfRrJHLDbNcP8AvoansXOMHEYJXDgLi4O2GpG45FeiRYviYOB7arewvA8xzwsNEXxb1sVVT53KBUXHGzcgOJcT5u5DyC4njbbaODU5NNjqMfT0PfsyxEUIL8ROK/C06nyXn/aPtW6ccEfgiGzebvNy82/1KQm3OcT+Ykn5pz/UnVuksDRxS1ia4L6SdRJMUOqpftDjzVpk+WibjDpOAtAIBbfFrR1sVWnxWqxmcJSyy2wXLHIJXSODI2lzjdAbk1a5isPOw0+KQf8Aa6tdrIWpw7Y4mx8EbA9g9sDxat4Xa766nXqp0WZEcV7EaeVKlCJ7EPCW4/jlTPOe8JNUb6Ub+CffBK0AljwCLBLTsPveQWzDg48Zqz+y69xIdZ8J9rzHQp7UNeCvbe//AEYhmJPVWeAzYtIScxycmVrYGOrht2t8O4FknnSdyXJY8R4e8MUo0IcA5nFrW1GjR+Cl40zx8scmGe2S/j4NdkucB1C1r8BiV5TPl+IwbreLZ+Nh4me/p71r8hzcOA1XHkx7TXFks9Gw82ilRyWs1FjfCrbCT2AUosuSLdjlIjeq6OVO98tUzGUbLHvUKtOIXFe8jyz5flxsmtmTfTxGlwzl29k9S4n5JbmEE1rry/VIdIelLoOUUHBg4hv5dSP/ANUKSXqnJXk6UmHsspoljTn2gBOOZSnY7KpYGxmVvD3gJaCRxUK1I5bjdMKbVjMFN1G6RNZN2SfmuNK53nRAWcke41Zuuu/xQXWK/n8/ZJe74pcJrkgdu7LHKcPbuE9LPlpoPmrCGBo4iR5e6v2+qhYDEhlk7kn6JmfGknyH1SAnYrEDhodPkL/Wlo8o7HRYnC94DUmwJOgLTrp0vRYzCR94/hLg3zPl0HVbLs+x8J8EnE0knhOm+9Jruj0/DtP5luUbXRVnIMVFGXECrIIBsijXof8AKRgMlnnY5zG0Nae4gC+gB1PuW7w7jITHY4ZCHOaNwAN75edKk7XZmIx3cb+ENFeHQD9kTgejLDGEat0kYCeB4eWvNlpoi7Fp4ubwef7VYUaV963rz6+qaBSo+ck7bY8WA7Jx2HAPr+qYaaIUuWW9eopAIaigBcB56gb1zrzpbHA4WBlGJrvZomS+InQk0dAfRUHZ98nfjuiA4+Gy3iAb+YUdNFq5WyOIaSHHyHD56AkpPo97wfDFqWSuv06+zI7unwSJHaLkwLTrofkmu8Bv18gP5S575PXlkS7JUJ0AUvDxe09/sN0/uf8A4/ZRYHjr8DdXzrmrdgaeHi0jYPC3m43uepJ1WseTWElJcEfDRycBcXd2Cb2+nnXMrK5vCzCSNfEXeIjwOINDR1kjY3yPVbLE04cUhpo2bdD3n9Nz5qizfLu/aGtuFjTxW9p8R11FkdT8lrXocfiOn87FSVyXX7lJie0srm8PFQO49okefJRsrzcxv5gX7v8ACrMRF3b3NFEtJFjb1CaJcf5opcU+z5LdKLPX8szQOaNVpMkxltrmDX6heM5Bm3dkNJ05X9FvskzGnb6H6rinj2s78eVTR6EyZKOIVPFi7Tn2hTZTRZGVCrhOhLkk8QkwktOpjiBdnhIboaOux9yrXn4rS9ou2kz3UzwsFeHThsfkGnxtZLEYx7zbjZ9APgAF6CR57YspBNaBEbXOIa0W4mvMk8rKv8oyCZk8ffwkMJ1L+EgXzIvkmaYsMsslGK+fYl9i+zD5S3ESMPch4DeLQPfqb82iverHtfm9Mkbwhzz/ALbXFtmNh9rh6WBWi32YRmKGOGMXE3xANB4jYIrXStVRu7P4Z0D3yv4ZSS4a7C/ZI6q5R44Pew6dQwPHHt+tcnkDBQPUpNVqr3tHlro33u3YOG1/oqJ5Uo8DPhlhyOD9BolOByQhBiPcaSXJAK4UAW+URR6vkcBVULqyefotJgMbANntB68Wg93NYhiVXI6I9bO/BrnhjtjFHpeTNiD3vt8kdUXAHhHUWs/2uhgJLo3EeXX3FUWGzGZkZibIe7JuvPyKjEHm74lNyN8uvjPHW3+BpyTRUgYe+Y+IXX4dzeWnxCk8qiO4FKEh8083zC4eIHqPP9CgZoMgztsUZjLAAdXPHF3jydgABr6bKzdji93slvTwObXx2WVhxhBaa9khwFVZBvdXGE7UN4nF9soeAeJ5J21vQckpWz3PD9eow8vJKkuuP3LWaFxFHy3v4qLjsI4sLWkCjZ809g8a6VjZHObTjQbu4naj5qSxx3LQfMcvNYNUz1544Z43H1RWZLhJGu4naCjud9NB5LUZNEDZ0FaAuvS79kfBV2FlaSe9Ja7cXsfV12rnBzwBoGjRycDWv0P1V4+XbDBhWKNJi5Y4m68YJ6uI09LIr3Us7m+HdKSRJ34aD4Wv7st/t0IcrLG4h5cC10LmAkW7nW+513GxWezDO2ske10UbCQNRZabG9V8lrdk6nLjjGpvgz78BXE19NeNS1xo66jWtdDaaezhaOpHRRzIbOpNnck2fVWeT5uIHcRZG+wQeNgfoeQDjXJDPj3VuiNBlcrxYHOqO+uo0WlyF8kdMmFV7Lr09CfoVY5Hm+GLrY2Jr3CuEMczTemhh33V3isKXg/7LSDfsn6gqZKyova7JGCxR2O6sWyrGtxz4DT2vLRz3c0fqFqcHO17Q5pBB5hcs4UdcZ2ic2VCYpCzos8MxWrj6ldMYAC6hegecJLNVq8p7SSHu2SeMtOjjuRYoH9za4hHsdWkyzxzuLo9SdNI6OAvdQkeWgN5NAJNk89Pmsx2nmjLjGxnDwuNO5kHWiB01XELc9/S82ZDPTKIdX+A6UAL9+n6rLOGi4hYJUeN4p+d8CKQUITPNCl2kIQA40bKXhcKZLGmnW/2QhJjJjMhcdOJt8Njevfoq3gooQkdE4RWKMl27HIzR9VOhYeRo7+XyQhBkJDGuvTXn0K5JFQvdpOx3B8jzQhAmRZY65/wJt0S4hAiTgpnsBLeH1I1F8x8FLgz2ZjeBxD23zGutWLHJcQg3hnyw+mTXySf/EchaWva134SNCOg9yjMzyQNc3Txbmq+Q0I9QhCGkaz1md9yZAlxTzVuOg0o1XpSYDidyTvXv3XUJo5JScu2Fcl0sXUJCHII+JzWg1Z39F6z/TPHzzQHik4+A0BIA7wiwPEPF5alCEDRuJstiljBLALAPxFrJZhkggJfC7h6j7p9R+qEKZLguDdkfB5qH2HNpzd61BvpaEIWDirN1Jn/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9576" y="4792861"/>
            <a:ext cx="2638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5" y="764705"/>
            <a:ext cx="284797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6" y="56138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284" y="4708650"/>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6724" y="4816674"/>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7"/>
          <a:stretch>
            <a:fillRect/>
          </a:stretch>
        </p:blipFill>
        <p:spPr>
          <a:xfrm>
            <a:off x="7649550" y="807373"/>
            <a:ext cx="2354865" cy="1567056"/>
          </a:xfrm>
          <a:prstGeom prst="rect">
            <a:avLst/>
          </a:prstGeom>
        </p:spPr>
      </p:pic>
      <p:pic>
        <p:nvPicPr>
          <p:cNvPr id="11" name="Picture 10"/>
          <p:cNvPicPr>
            <a:picLocks noChangeAspect="1"/>
          </p:cNvPicPr>
          <p:nvPr/>
        </p:nvPicPr>
        <p:blipFill>
          <a:blip r:embed="rId8"/>
          <a:stretch>
            <a:fillRect/>
          </a:stretch>
        </p:blipFill>
        <p:spPr>
          <a:xfrm>
            <a:off x="370478" y="3000921"/>
            <a:ext cx="2067922" cy="864096"/>
          </a:xfrm>
          <a:prstGeom prst="rect">
            <a:avLst/>
          </a:prstGeom>
        </p:spPr>
      </p:pic>
    </p:spTree>
    <p:extLst>
      <p:ext uri="{BB962C8B-B14F-4D97-AF65-F5344CB8AC3E}">
        <p14:creationId xmlns:p14="http://schemas.microsoft.com/office/powerpoint/2010/main" val="67633603"/>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¿Qu</a:t>
            </a:r>
            <a:r>
              <a:rPr lang="es-ES" dirty="0" smtClean="0"/>
              <a:t>é Hacemos para Favorecer el Bienestar Humano?</a:t>
            </a:r>
            <a:endParaRPr lang="en-US" dirty="0"/>
          </a:p>
        </p:txBody>
      </p:sp>
      <p:pic>
        <p:nvPicPr>
          <p:cNvPr id="3" name="Picture 2"/>
          <p:cNvPicPr>
            <a:picLocks noChangeAspect="1"/>
          </p:cNvPicPr>
          <p:nvPr/>
        </p:nvPicPr>
        <p:blipFill>
          <a:blip r:embed="rId2"/>
          <a:stretch>
            <a:fillRect/>
          </a:stretch>
        </p:blipFill>
        <p:spPr>
          <a:xfrm>
            <a:off x="9836421" y="5219377"/>
            <a:ext cx="2067922" cy="864096"/>
          </a:xfrm>
          <a:prstGeom prst="rect">
            <a:avLst/>
          </a:prstGeom>
        </p:spPr>
      </p:pic>
    </p:spTree>
    <p:extLst>
      <p:ext uri="{BB962C8B-B14F-4D97-AF65-F5344CB8AC3E}">
        <p14:creationId xmlns:p14="http://schemas.microsoft.com/office/powerpoint/2010/main" val="42224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618978" y="773723"/>
          <a:ext cx="11029071" cy="5095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86146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graphicEl>
                                              <a:dgm id="{DE1650FF-DF32-EE4A-9BB0-95F8FA6C02AD}"/>
                                            </p:graphicEl>
                                          </p:spTgt>
                                        </p:tgtEl>
                                        <p:attrNameLst>
                                          <p:attrName>style.visibility</p:attrName>
                                        </p:attrNameLst>
                                      </p:cBhvr>
                                      <p:to>
                                        <p:strVal val="visible"/>
                                      </p:to>
                                    </p:set>
                                    <p:animEffect transition="in" filter="dissolve">
                                      <p:cBhvr>
                                        <p:cTn id="7" dur="500"/>
                                        <p:tgtEl>
                                          <p:spTgt spid="4">
                                            <p:graphicEl>
                                              <a:dgm id="{DE1650FF-DF32-EE4A-9BB0-95F8FA6C02A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graphicEl>
                                              <a:dgm id="{82145E4F-3CBB-E247-B078-7AB9067BE4C4}"/>
                                            </p:graphicEl>
                                          </p:spTgt>
                                        </p:tgtEl>
                                        <p:attrNameLst>
                                          <p:attrName>style.visibility</p:attrName>
                                        </p:attrNameLst>
                                      </p:cBhvr>
                                      <p:to>
                                        <p:strVal val="visible"/>
                                      </p:to>
                                    </p:set>
                                    <p:animEffect transition="in" filter="dissolve">
                                      <p:cBhvr>
                                        <p:cTn id="12" dur="500"/>
                                        <p:tgtEl>
                                          <p:spTgt spid="4">
                                            <p:graphicEl>
                                              <a:dgm id="{82145E4F-3CBB-E247-B078-7AB9067BE4C4}"/>
                                            </p:graphic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graphicEl>
                                              <a:dgm id="{EF1D8F05-6440-614E-B624-AA64823DBA95}"/>
                                            </p:graphicEl>
                                          </p:spTgt>
                                        </p:tgtEl>
                                        <p:attrNameLst>
                                          <p:attrName>style.visibility</p:attrName>
                                        </p:attrNameLst>
                                      </p:cBhvr>
                                      <p:to>
                                        <p:strVal val="visible"/>
                                      </p:to>
                                    </p:set>
                                    <p:animEffect transition="in" filter="dissolve">
                                      <p:cBhvr>
                                        <p:cTn id="15" dur="500"/>
                                        <p:tgtEl>
                                          <p:spTgt spid="4">
                                            <p:graphicEl>
                                              <a:dgm id="{EF1D8F05-6440-614E-B624-AA64823DBA9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graphicEl>
                                              <a:dgm id="{B12DBEA2-F0E7-FA40-A155-2957588D19AC}"/>
                                            </p:graphicEl>
                                          </p:spTgt>
                                        </p:tgtEl>
                                        <p:attrNameLst>
                                          <p:attrName>style.visibility</p:attrName>
                                        </p:attrNameLst>
                                      </p:cBhvr>
                                      <p:to>
                                        <p:strVal val="visible"/>
                                      </p:to>
                                    </p:set>
                                    <p:animEffect transition="in" filter="dissolve">
                                      <p:cBhvr>
                                        <p:cTn id="20" dur="500"/>
                                        <p:tgtEl>
                                          <p:spTgt spid="4">
                                            <p:graphicEl>
                                              <a:dgm id="{B12DBEA2-F0E7-FA40-A155-2957588D19AC}"/>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
                                            <p:graphicEl>
                                              <a:dgm id="{7260443C-B979-A842-8D8A-D0D20DFE0BF4}"/>
                                            </p:graphicEl>
                                          </p:spTgt>
                                        </p:tgtEl>
                                        <p:attrNameLst>
                                          <p:attrName>style.visibility</p:attrName>
                                        </p:attrNameLst>
                                      </p:cBhvr>
                                      <p:to>
                                        <p:strVal val="visible"/>
                                      </p:to>
                                    </p:set>
                                    <p:animEffect transition="in" filter="dissolve">
                                      <p:cBhvr>
                                        <p:cTn id="23" dur="500"/>
                                        <p:tgtEl>
                                          <p:spTgt spid="4">
                                            <p:graphicEl>
                                              <a:dgm id="{7260443C-B979-A842-8D8A-D0D20DFE0BF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 </a:t>
            </a:r>
            <a:r>
              <a:rPr lang="en-US" dirty="0" err="1" smtClean="0"/>
              <a:t>Enfoque</a:t>
            </a:r>
            <a:r>
              <a:rPr lang="en-US" dirty="0" smtClean="0"/>
              <a:t> de </a:t>
            </a:r>
            <a:r>
              <a:rPr lang="en-US" dirty="0" err="1" smtClean="0"/>
              <a:t>Salud</a:t>
            </a:r>
            <a:r>
              <a:rPr lang="en-US" dirty="0" smtClean="0"/>
              <a:t> </a:t>
            </a:r>
            <a:r>
              <a:rPr lang="en-US" dirty="0" err="1" smtClean="0"/>
              <a:t>Integrativa</a:t>
            </a:r>
            <a:endParaRPr lang="en-US" dirty="0"/>
          </a:p>
        </p:txBody>
      </p:sp>
    </p:spTree>
    <p:extLst>
      <p:ext uri="{BB962C8B-B14F-4D97-AF65-F5344CB8AC3E}">
        <p14:creationId xmlns:p14="http://schemas.microsoft.com/office/powerpoint/2010/main" val="135391956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Agenda de la </a:t>
            </a:r>
            <a:r>
              <a:rPr lang="en-US" sz="5400" b="1" dirty="0" err="1" smtClean="0"/>
              <a:t>Sesi</a:t>
            </a:r>
            <a:r>
              <a:rPr lang="es-ES" sz="5400" b="1" dirty="0" smtClean="0"/>
              <a:t>ón</a:t>
            </a:r>
            <a:endParaRPr lang="en-US" sz="5400" b="1" dirty="0"/>
          </a:p>
        </p:txBody>
      </p:sp>
      <p:sp>
        <p:nvSpPr>
          <p:cNvPr id="3" name="Content Placeholder 2"/>
          <p:cNvSpPr>
            <a:spLocks noGrp="1"/>
          </p:cNvSpPr>
          <p:nvPr>
            <p:ph idx="1"/>
          </p:nvPr>
        </p:nvSpPr>
        <p:spPr/>
        <p:txBody>
          <a:bodyPr>
            <a:normAutofit fontScale="92500" lnSpcReduction="10000"/>
          </a:bodyPr>
          <a:lstStyle/>
          <a:p>
            <a:pPr>
              <a:buFont typeface="Arial" charset="0"/>
              <a:buChar char="•"/>
            </a:pPr>
            <a:r>
              <a:rPr lang="es-ES_tradnl" sz="4000" dirty="0" smtClean="0"/>
              <a:t>Conceptos de salud y bienestar desde el Enfoque Integrativo de Salud</a:t>
            </a:r>
          </a:p>
          <a:p>
            <a:pPr>
              <a:buFont typeface="Arial" charset="0"/>
              <a:buChar char="•"/>
            </a:pPr>
            <a:endParaRPr lang="es-ES_tradnl" sz="4000" dirty="0" smtClean="0"/>
          </a:p>
          <a:p>
            <a:pPr>
              <a:buFont typeface="Arial" charset="0"/>
              <a:buChar char="•"/>
            </a:pPr>
            <a:r>
              <a:rPr lang="es-ES_tradnl" sz="4000" dirty="0" smtClean="0"/>
              <a:t>Interacción Microsistema-Macrosistema y su Efecto sobre la Salud y Bienestar</a:t>
            </a:r>
          </a:p>
          <a:p>
            <a:pPr>
              <a:buFont typeface="Arial" charset="0"/>
              <a:buChar char="•"/>
            </a:pPr>
            <a:endParaRPr lang="es-ES_tradnl" sz="4000" dirty="0" smtClean="0"/>
          </a:p>
          <a:p>
            <a:pPr>
              <a:buFont typeface="Arial" charset="0"/>
              <a:buChar char="•"/>
            </a:pPr>
            <a:r>
              <a:rPr lang="es-ES_tradnl" sz="4000" dirty="0" smtClean="0"/>
              <a:t>Acciones para Favorecer el Bienestar Humano</a:t>
            </a:r>
            <a:endParaRPr lang="es-ES_tradnl" sz="4000" dirty="0"/>
          </a:p>
        </p:txBody>
      </p:sp>
    </p:spTree>
    <p:extLst>
      <p:ext uri="{BB962C8B-B14F-4D97-AF65-F5344CB8AC3E}">
        <p14:creationId xmlns:p14="http://schemas.microsoft.com/office/powerpoint/2010/main" val="2089076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164686" y="861859"/>
            <a:ext cx="8021637" cy="3240088"/>
          </a:xfrm>
        </p:spPr>
        <p:txBody>
          <a:bodyPr>
            <a:noAutofit/>
          </a:bodyPr>
          <a:lstStyle/>
          <a:p>
            <a:pPr algn="ctr">
              <a:defRPr/>
            </a:pPr>
            <a:r>
              <a:rPr lang="es-ES" sz="3200" dirty="0">
                <a:solidFill>
                  <a:srgbClr val="023E74"/>
                </a:solidFill>
              </a:rPr>
              <a:t>El enfoque integrativo nace como un modelo de atención </a:t>
            </a:r>
            <a:r>
              <a:rPr lang="es-ES" sz="3200" b="1" dirty="0">
                <a:solidFill>
                  <a:srgbClr val="023E74"/>
                </a:solidFill>
              </a:rPr>
              <a:t>centrado en el paciente</a:t>
            </a:r>
            <a:r>
              <a:rPr lang="es-ES" sz="3200" dirty="0">
                <a:solidFill>
                  <a:srgbClr val="023E74"/>
                </a:solidFill>
              </a:rPr>
              <a:t>, cuyo abordaje incluye una amplia gama de factores físicos, emocionales, mentales, sociales, espirituales y ambientales que intervienen en la salud de una persona.  Este modelo está orientado hacia la </a:t>
            </a:r>
            <a:r>
              <a:rPr lang="es-ES" sz="3200" b="1" dirty="0">
                <a:solidFill>
                  <a:srgbClr val="023E74"/>
                </a:solidFill>
              </a:rPr>
              <a:t>sanación</a:t>
            </a:r>
            <a:r>
              <a:rPr lang="es-ES" sz="3200" dirty="0">
                <a:solidFill>
                  <a:srgbClr val="023E74"/>
                </a:solidFill>
              </a:rPr>
              <a:t> y concibe a la persona como un </a:t>
            </a:r>
            <a:r>
              <a:rPr lang="es-ES" sz="3200" b="1" dirty="0">
                <a:solidFill>
                  <a:srgbClr val="023E74"/>
                </a:solidFill>
              </a:rPr>
              <a:t>todo</a:t>
            </a:r>
            <a:r>
              <a:rPr lang="es-ES" sz="3200" dirty="0">
                <a:solidFill>
                  <a:srgbClr val="023E74"/>
                </a:solidFill>
              </a:rPr>
              <a:t>, incluyendo todos los aspectos del estilo de vida.</a:t>
            </a:r>
          </a:p>
        </p:txBody>
      </p:sp>
      <p:sp>
        <p:nvSpPr>
          <p:cNvPr id="23554" name="Rectangle 8"/>
          <p:cNvSpPr>
            <a:spLocks noChangeArrowheads="1"/>
          </p:cNvSpPr>
          <p:nvPr/>
        </p:nvSpPr>
        <p:spPr bwMode="auto">
          <a:xfrm>
            <a:off x="4805476" y="6107573"/>
            <a:ext cx="7182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spcBef>
                <a:spcPct val="0"/>
              </a:spcBef>
              <a:buFontTx/>
              <a:buNone/>
            </a:pPr>
            <a:r>
              <a:rPr lang="es-ES" altLang="en-US" sz="1800" dirty="0" smtClean="0"/>
              <a:t>Universidad de Arizona, Andrew </a:t>
            </a:r>
            <a:r>
              <a:rPr lang="es-ES" altLang="en-US" sz="1800" dirty="0" err="1" smtClean="0"/>
              <a:t>Weil</a:t>
            </a:r>
            <a:r>
              <a:rPr lang="es-ES" altLang="en-US" sz="1800" dirty="0" smtClean="0"/>
              <a:t> Center for Integrative Medicine</a:t>
            </a:r>
            <a:endParaRPr lang="en-US" altLang="en-US" sz="1800" dirty="0"/>
          </a:p>
        </p:txBody>
      </p:sp>
      <p:pic>
        <p:nvPicPr>
          <p:cNvPr id="4" name="Picture 3"/>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430580122"/>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55640" y="116633"/>
            <a:ext cx="5970278" cy="6060433"/>
          </a:xfrm>
          <a:prstGeom prst="rect">
            <a:avLst/>
          </a:prstGeom>
        </p:spPr>
      </p:pic>
      <p:sp>
        <p:nvSpPr>
          <p:cNvPr id="5" name="Rectangle 4"/>
          <p:cNvSpPr/>
          <p:nvPr/>
        </p:nvSpPr>
        <p:spPr>
          <a:xfrm>
            <a:off x="5591945" y="6453337"/>
            <a:ext cx="5072379" cy="276999"/>
          </a:xfrm>
          <a:prstGeom prst="rect">
            <a:avLst/>
          </a:prstGeom>
        </p:spPr>
        <p:txBody>
          <a:bodyPr wrap="square">
            <a:spAutoFit/>
          </a:bodyPr>
          <a:lstStyle/>
          <a:p>
            <a:r>
              <a:rPr lang="en-US" sz="1200" dirty="0">
                <a:latin typeface=""/>
              </a:rPr>
              <a:t>National Prevention Council, National Prevention Strategy, 2011</a:t>
            </a:r>
          </a:p>
        </p:txBody>
      </p:sp>
      <p:pic>
        <p:nvPicPr>
          <p:cNvPr id="6" name="Picture 5"/>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780987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53842" y="188640"/>
            <a:ext cx="7543800" cy="1087438"/>
          </a:xfrm>
        </p:spPr>
        <p:txBody>
          <a:bodyPr>
            <a:normAutofit/>
          </a:bodyPr>
          <a:lstStyle/>
          <a:p>
            <a:r>
              <a:rPr lang="es-ES" dirty="0"/>
              <a:t>Algunos </a:t>
            </a:r>
            <a:r>
              <a:rPr lang="es-ES"/>
              <a:t>de </a:t>
            </a:r>
            <a:r>
              <a:rPr lang="es-ES" smtClean="0"/>
              <a:t>sus principios son:</a:t>
            </a:r>
            <a:endParaRPr lang="es-ES_tradnl" dirty="0"/>
          </a:p>
        </p:txBody>
      </p:sp>
      <p:sp>
        <p:nvSpPr>
          <p:cNvPr id="4" name="Content Placeholder 3"/>
          <p:cNvSpPr>
            <a:spLocks noGrp="1"/>
          </p:cNvSpPr>
          <p:nvPr>
            <p:ph idx="4294967295"/>
          </p:nvPr>
        </p:nvSpPr>
        <p:spPr>
          <a:xfrm>
            <a:off x="3124200" y="1846264"/>
            <a:ext cx="7543800" cy="4022725"/>
          </a:xfrm>
        </p:spPr>
        <p:txBody>
          <a:bodyPr>
            <a:normAutofit/>
          </a:bodyPr>
          <a:lstStyle/>
          <a:p>
            <a:endParaRPr lang="en-US" dirty="0" smtClean="0"/>
          </a:p>
          <a:p>
            <a:pPr lvl="0"/>
            <a:endParaRPr lang="es-ES" dirty="0" smtClean="0"/>
          </a:p>
          <a:p>
            <a:pPr lvl="0"/>
            <a:endParaRPr lang="es-ES" dirty="0"/>
          </a:p>
          <a:p>
            <a:pPr lvl="0"/>
            <a:endParaRPr lang="en-US" dirty="0"/>
          </a:p>
          <a:p>
            <a:endParaRPr lang="es-ES_tradnl" dirty="0"/>
          </a:p>
        </p:txBody>
      </p:sp>
      <p:graphicFrame>
        <p:nvGraphicFramePr>
          <p:cNvPr id="3" name="Diagram 2"/>
          <p:cNvGraphicFramePr/>
          <p:nvPr>
            <p:extLst/>
          </p:nvPr>
        </p:nvGraphicFramePr>
        <p:xfrm>
          <a:off x="2221423" y="1628801"/>
          <a:ext cx="8195057"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8"/>
          <p:cNvSpPr>
            <a:spLocks noChangeArrowheads="1"/>
          </p:cNvSpPr>
          <p:nvPr/>
        </p:nvSpPr>
        <p:spPr bwMode="auto">
          <a:xfrm>
            <a:off x="4790728" y="6477378"/>
            <a:ext cx="7182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spcBef>
                <a:spcPct val="0"/>
              </a:spcBef>
              <a:buFontTx/>
              <a:buNone/>
            </a:pPr>
            <a:r>
              <a:rPr lang="es-ES" altLang="en-US" sz="1800" dirty="0" smtClean="0"/>
              <a:t>Universidad de Arizona, Andrew </a:t>
            </a:r>
            <a:r>
              <a:rPr lang="es-ES" altLang="en-US" sz="1800" dirty="0" err="1" smtClean="0"/>
              <a:t>Weil</a:t>
            </a:r>
            <a:r>
              <a:rPr lang="es-ES" altLang="en-US" sz="1800" dirty="0" smtClean="0"/>
              <a:t> Center for Integrative Medicine</a:t>
            </a:r>
            <a:endParaRPr lang="en-US" altLang="en-US" sz="1800" dirty="0"/>
          </a:p>
        </p:txBody>
      </p:sp>
      <p:pic>
        <p:nvPicPr>
          <p:cNvPr id="6" name="Picture 5"/>
          <p:cNvPicPr>
            <a:picLocks noChangeAspect="1"/>
          </p:cNvPicPr>
          <p:nvPr/>
        </p:nvPicPr>
        <p:blipFill>
          <a:blip r:embed="rId7"/>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203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7E0069A8-E229-0C47-AE27-1EC12F19E84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BD59B27D-09ED-9E45-B392-607067EDB95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21980C63-FAD4-D54D-BF06-9A5CA06A7F4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A9ED898E-10A5-3345-9A20-8E3CC9ECFDD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C2D3DB7C-4FFD-114A-BBE0-9FD9ADD8520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A9055770-4798-2142-AE5A-700119801D8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5F64288E-AB52-C446-9899-752DC76FD90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9993CC77-0843-8C4D-AEFA-B5A10717A0F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nvPr>
        </p:nvGraphicFramePr>
        <p:xfrm>
          <a:off x="2045368" y="597318"/>
          <a:ext cx="7775575" cy="546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9820943" y="5197397"/>
            <a:ext cx="2067922" cy="864096"/>
          </a:xfrm>
          <a:prstGeom prst="rect">
            <a:avLst/>
          </a:prstGeom>
        </p:spPr>
      </p:pic>
    </p:spTree>
    <p:extLst>
      <p:ext uri="{BB962C8B-B14F-4D97-AF65-F5344CB8AC3E}">
        <p14:creationId xmlns:p14="http://schemas.microsoft.com/office/powerpoint/2010/main" val="6259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graphicEl>
                                              <a:dgm id="{E9EF065A-980F-5044-B3A4-E1D88EE5A28D}"/>
                                            </p:graphicEl>
                                          </p:spTgt>
                                        </p:tgtEl>
                                        <p:attrNameLst>
                                          <p:attrName>style.visibility</p:attrName>
                                        </p:attrNameLst>
                                      </p:cBhvr>
                                      <p:to>
                                        <p:strVal val="visible"/>
                                      </p:to>
                                    </p:set>
                                    <p:animEffect transition="in" filter="barn(inVertical)">
                                      <p:cBhvr>
                                        <p:cTn id="7" dur="500"/>
                                        <p:tgtEl>
                                          <p:spTgt spid="6">
                                            <p:graphicEl>
                                              <a:dgm id="{E9EF065A-980F-5044-B3A4-E1D88EE5A28D}"/>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graphicEl>
                                              <a:dgm id="{1FD0087C-85FB-8F4E-99A7-800FDA577963}"/>
                                            </p:graphicEl>
                                          </p:spTgt>
                                        </p:tgtEl>
                                        <p:attrNameLst>
                                          <p:attrName>style.visibility</p:attrName>
                                        </p:attrNameLst>
                                      </p:cBhvr>
                                      <p:to>
                                        <p:strVal val="visible"/>
                                      </p:to>
                                    </p:set>
                                    <p:animEffect transition="in" filter="barn(inVertical)">
                                      <p:cBhvr>
                                        <p:cTn id="10" dur="500"/>
                                        <p:tgtEl>
                                          <p:spTgt spid="6">
                                            <p:graphicEl>
                                              <a:dgm id="{1FD0087C-85FB-8F4E-99A7-800FDA57796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graphicEl>
                                              <a:dgm id="{3C46811B-93E4-6E45-B751-0A6ACC0FB19E}"/>
                                            </p:graphicEl>
                                          </p:spTgt>
                                        </p:tgtEl>
                                        <p:attrNameLst>
                                          <p:attrName>style.visibility</p:attrName>
                                        </p:attrNameLst>
                                      </p:cBhvr>
                                      <p:to>
                                        <p:strVal val="visible"/>
                                      </p:to>
                                    </p:set>
                                    <p:animEffect transition="in" filter="barn(inVertical)">
                                      <p:cBhvr>
                                        <p:cTn id="15" dur="500"/>
                                        <p:tgtEl>
                                          <p:spTgt spid="6">
                                            <p:graphicEl>
                                              <a:dgm id="{3C46811B-93E4-6E45-B751-0A6ACC0FB19E}"/>
                                            </p:graphic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graphicEl>
                                              <a:dgm id="{C3459051-2040-6149-8DC3-4B15A41F213D}"/>
                                            </p:graphicEl>
                                          </p:spTgt>
                                        </p:tgtEl>
                                        <p:attrNameLst>
                                          <p:attrName>style.visibility</p:attrName>
                                        </p:attrNameLst>
                                      </p:cBhvr>
                                      <p:to>
                                        <p:strVal val="visible"/>
                                      </p:to>
                                    </p:set>
                                    <p:animEffect transition="in" filter="barn(inVertical)">
                                      <p:cBhvr>
                                        <p:cTn id="18" dur="500"/>
                                        <p:tgtEl>
                                          <p:spTgt spid="6">
                                            <p:graphicEl>
                                              <a:dgm id="{C3459051-2040-6149-8DC3-4B15A41F213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graphicEl>
                                              <a:dgm id="{B2702E3D-9433-BE4A-AEC0-A24D2A5D53C6}"/>
                                            </p:graphicEl>
                                          </p:spTgt>
                                        </p:tgtEl>
                                        <p:attrNameLst>
                                          <p:attrName>style.visibility</p:attrName>
                                        </p:attrNameLst>
                                      </p:cBhvr>
                                      <p:to>
                                        <p:strVal val="visible"/>
                                      </p:to>
                                    </p:set>
                                    <p:animEffect transition="in" filter="barn(inVertical)">
                                      <p:cBhvr>
                                        <p:cTn id="23" dur="500"/>
                                        <p:tgtEl>
                                          <p:spTgt spid="6">
                                            <p:graphicEl>
                                              <a:dgm id="{B2702E3D-9433-BE4A-AEC0-A24D2A5D53C6}"/>
                                            </p:graphic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graphicEl>
                                              <a:dgm id="{09C03B55-6241-6344-908B-F9CB6898D1D8}"/>
                                            </p:graphicEl>
                                          </p:spTgt>
                                        </p:tgtEl>
                                        <p:attrNameLst>
                                          <p:attrName>style.visibility</p:attrName>
                                        </p:attrNameLst>
                                      </p:cBhvr>
                                      <p:to>
                                        <p:strVal val="visible"/>
                                      </p:to>
                                    </p:set>
                                    <p:animEffect transition="in" filter="barn(inVertical)">
                                      <p:cBhvr>
                                        <p:cTn id="26" dur="500"/>
                                        <p:tgtEl>
                                          <p:spTgt spid="6">
                                            <p:graphicEl>
                                              <a:dgm id="{09C03B55-6241-6344-908B-F9CB6898D1D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graphicEl>
                                              <a:dgm id="{B673AECF-C1B0-BE4B-AC3B-D853343BCE74}"/>
                                            </p:graphicEl>
                                          </p:spTgt>
                                        </p:tgtEl>
                                        <p:attrNameLst>
                                          <p:attrName>style.visibility</p:attrName>
                                        </p:attrNameLst>
                                      </p:cBhvr>
                                      <p:to>
                                        <p:strVal val="visible"/>
                                      </p:to>
                                    </p:set>
                                    <p:animEffect transition="in" filter="barn(inVertical)">
                                      <p:cBhvr>
                                        <p:cTn id="31" dur="500"/>
                                        <p:tgtEl>
                                          <p:spTgt spid="6">
                                            <p:graphicEl>
                                              <a:dgm id="{B673AECF-C1B0-BE4B-AC3B-D853343BCE74}"/>
                                            </p:graphic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graphicEl>
                                              <a:dgm id="{634A46C3-343B-EC4B-BAAA-F303E0266A86}"/>
                                            </p:graphicEl>
                                          </p:spTgt>
                                        </p:tgtEl>
                                        <p:attrNameLst>
                                          <p:attrName>style.visibility</p:attrName>
                                        </p:attrNameLst>
                                      </p:cBhvr>
                                      <p:to>
                                        <p:strVal val="visible"/>
                                      </p:to>
                                    </p:set>
                                    <p:animEffect transition="in" filter="barn(inVertical)">
                                      <p:cBhvr>
                                        <p:cTn id="34" dur="500"/>
                                        <p:tgtEl>
                                          <p:spTgt spid="6">
                                            <p:graphicEl>
                                              <a:dgm id="{634A46C3-343B-EC4B-BAAA-F303E0266A86}"/>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graphicEl>
                                              <a:dgm id="{AAAE8892-288D-F944-9D16-60B89A05E87E}"/>
                                            </p:graphicEl>
                                          </p:spTgt>
                                        </p:tgtEl>
                                        <p:attrNameLst>
                                          <p:attrName>style.visibility</p:attrName>
                                        </p:attrNameLst>
                                      </p:cBhvr>
                                      <p:to>
                                        <p:strVal val="visible"/>
                                      </p:to>
                                    </p:set>
                                    <p:animEffect transition="in" filter="barn(inVertical)">
                                      <p:cBhvr>
                                        <p:cTn id="39" dur="500"/>
                                        <p:tgtEl>
                                          <p:spTgt spid="6">
                                            <p:graphicEl>
                                              <a:dgm id="{AAAE8892-288D-F944-9D16-60B89A05E87E}"/>
                                            </p:graphicEl>
                                          </p:spTgt>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6">
                                            <p:graphicEl>
                                              <a:dgm id="{62643764-CFF9-744E-9180-42DAD88AF968}"/>
                                            </p:graphicEl>
                                          </p:spTgt>
                                        </p:tgtEl>
                                        <p:attrNameLst>
                                          <p:attrName>style.visibility</p:attrName>
                                        </p:attrNameLst>
                                      </p:cBhvr>
                                      <p:to>
                                        <p:strVal val="visible"/>
                                      </p:to>
                                    </p:set>
                                    <p:animEffect transition="in" filter="barn(inVertical)">
                                      <p:cBhvr>
                                        <p:cTn id="42" dur="500"/>
                                        <p:tgtEl>
                                          <p:spTgt spid="6">
                                            <p:graphicEl>
                                              <a:dgm id="{62643764-CFF9-744E-9180-42DAD88AF96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dirty="0" smtClean="0"/>
              <a:t>Un an</a:t>
            </a:r>
            <a:r>
              <a:rPr lang="es-ES" dirty="0" smtClean="0"/>
              <a:t>álisis de la Universidad Johns Hopkins en USA de 47 ensayos clínicos publicado en el JAMA </a:t>
            </a:r>
            <a:r>
              <a:rPr lang="es-ES" dirty="0" err="1" smtClean="0"/>
              <a:t>Internal</a:t>
            </a:r>
            <a:r>
              <a:rPr lang="es-ES" dirty="0" smtClean="0"/>
              <a:t> Medicine sugiere que la meditación puede contribuir a mejorar el estrés psicológico como la ansiedad, depresión y dolor.</a:t>
            </a:r>
          </a:p>
          <a:p>
            <a:pPr algn="just"/>
            <a:r>
              <a:rPr lang="es-ES" dirty="0" smtClean="0"/>
              <a:t>El manejo del estrés y la alimentación saludable inciden positivamente sobre la enfermedad coronaria y el cáncer. </a:t>
            </a:r>
            <a:endParaRPr lang="en-US" dirty="0" smtClean="0"/>
          </a:p>
          <a:p>
            <a:pPr algn="just"/>
            <a:r>
              <a:rPr lang="en-US" dirty="0" err="1" smtClean="0"/>
              <a:t>Inclusi</a:t>
            </a:r>
            <a:r>
              <a:rPr lang="es-ES" dirty="0" smtClean="0"/>
              <a:t>ón en programas de promoción de estilo de vida saludable, mediante alimentación saludable, movimiento y técnicas para el </a:t>
            </a:r>
            <a:r>
              <a:rPr lang="en-US" dirty="0" err="1"/>
              <a:t>m</a:t>
            </a:r>
            <a:r>
              <a:rPr lang="en-US" dirty="0" err="1" smtClean="0"/>
              <a:t>anejo</a:t>
            </a:r>
            <a:r>
              <a:rPr lang="en-US" dirty="0" smtClean="0"/>
              <a:t> del </a:t>
            </a:r>
            <a:r>
              <a:rPr lang="en-US" dirty="0" err="1" smtClean="0"/>
              <a:t>estr</a:t>
            </a:r>
            <a:r>
              <a:rPr lang="es-ES" dirty="0" smtClean="0"/>
              <a:t>és a través de meditación, respiración, yoga muestran mejoramiento en indicadores como: reducción de la presión arterial, </a:t>
            </a:r>
            <a:r>
              <a:rPr lang="es-ES_tradnl" dirty="0" smtClean="0"/>
              <a:t>aterosclerosis y resistencia a la insulina.  </a:t>
            </a:r>
          </a:p>
        </p:txBody>
      </p:sp>
      <p:sp>
        <p:nvSpPr>
          <p:cNvPr id="4" name="Rectangle 3"/>
          <p:cNvSpPr/>
          <p:nvPr/>
        </p:nvSpPr>
        <p:spPr>
          <a:xfrm>
            <a:off x="2723271" y="5576706"/>
            <a:ext cx="9080500" cy="584775"/>
          </a:xfrm>
          <a:prstGeom prst="rect">
            <a:avLst/>
          </a:prstGeom>
        </p:spPr>
        <p:txBody>
          <a:bodyPr wrap="square">
            <a:spAutoFit/>
          </a:bodyPr>
          <a:lstStyle/>
          <a:p>
            <a:pPr algn="r"/>
            <a:r>
              <a:rPr lang="es-ES_tradnl" sz="1600" dirty="0" err="1" smtClean="0"/>
              <a:t>Guarneri</a:t>
            </a:r>
            <a:r>
              <a:rPr lang="es-ES_tradnl" sz="1600" dirty="0" smtClean="0"/>
              <a:t>, E; </a:t>
            </a:r>
            <a:r>
              <a:rPr lang="es-ES_tradnl" sz="1600" dirty="0" err="1" smtClean="0"/>
              <a:t>Horrigan</a:t>
            </a:r>
            <a:r>
              <a:rPr lang="es-ES_tradnl" sz="1600" dirty="0" smtClean="0"/>
              <a:t>, B.; </a:t>
            </a:r>
            <a:r>
              <a:rPr lang="es-ES_tradnl" sz="1600" dirty="0" err="1" smtClean="0"/>
              <a:t>Pechura</a:t>
            </a:r>
            <a:r>
              <a:rPr lang="es-ES_tradnl" sz="1600" dirty="0" smtClean="0"/>
              <a:t>, C.M. (2010) The </a:t>
            </a:r>
            <a:r>
              <a:rPr lang="es-ES_tradnl" sz="1600" dirty="0" err="1" smtClean="0"/>
              <a:t>Efficacy</a:t>
            </a:r>
            <a:r>
              <a:rPr lang="es-ES_tradnl" sz="1600" dirty="0" smtClean="0"/>
              <a:t> and </a:t>
            </a:r>
            <a:r>
              <a:rPr lang="es-ES_tradnl" sz="1600" dirty="0" err="1" smtClean="0"/>
              <a:t>Cost</a:t>
            </a:r>
            <a:r>
              <a:rPr lang="es-ES_tradnl" sz="1600" dirty="0" smtClean="0"/>
              <a:t> </a:t>
            </a:r>
            <a:r>
              <a:rPr lang="es-ES_tradnl" sz="1600" dirty="0" err="1" smtClean="0"/>
              <a:t>Effectiveness</a:t>
            </a:r>
            <a:r>
              <a:rPr lang="es-ES_tradnl" sz="1600" dirty="0" smtClean="0"/>
              <a:t> of Integrative Medicine.  A </a:t>
            </a:r>
            <a:r>
              <a:rPr lang="es-ES_tradnl" sz="1600" dirty="0" err="1" smtClean="0"/>
              <a:t>Review</a:t>
            </a:r>
            <a:r>
              <a:rPr lang="es-ES_tradnl" sz="1600" dirty="0" smtClean="0"/>
              <a:t> of </a:t>
            </a:r>
            <a:r>
              <a:rPr lang="es-ES_tradnl" sz="1600" dirty="0" err="1" smtClean="0"/>
              <a:t>the</a:t>
            </a:r>
            <a:r>
              <a:rPr lang="es-ES_tradnl" sz="1600" dirty="0" smtClean="0"/>
              <a:t> Medical and </a:t>
            </a:r>
            <a:r>
              <a:rPr lang="es-ES_tradnl" sz="1600" dirty="0" err="1" smtClean="0"/>
              <a:t>Corporate</a:t>
            </a:r>
            <a:r>
              <a:rPr lang="es-ES_tradnl" sz="1600" dirty="0" smtClean="0"/>
              <a:t> </a:t>
            </a:r>
            <a:r>
              <a:rPr lang="es-ES_tradnl" sz="1600" dirty="0" err="1" smtClean="0"/>
              <a:t>Literature</a:t>
            </a:r>
            <a:r>
              <a:rPr lang="es-ES_tradnl" sz="1600" dirty="0" smtClean="0"/>
              <a:t>. </a:t>
            </a:r>
            <a:endParaRPr lang="en-US" sz="1600" dirty="0" smtClean="0"/>
          </a:p>
        </p:txBody>
      </p:sp>
      <p:sp>
        <p:nvSpPr>
          <p:cNvPr id="5" name="Title 4"/>
          <p:cNvSpPr>
            <a:spLocks noGrp="1"/>
          </p:cNvSpPr>
          <p:nvPr>
            <p:ph type="title"/>
          </p:nvPr>
        </p:nvSpPr>
        <p:spPr>
          <a:xfrm>
            <a:off x="546100" y="263525"/>
            <a:ext cx="11099800" cy="1325563"/>
          </a:xfrm>
        </p:spPr>
        <p:txBody>
          <a:bodyPr>
            <a:normAutofit fontScale="90000"/>
          </a:bodyPr>
          <a:lstStyle/>
          <a:p>
            <a:r>
              <a:rPr lang="es-ES_tradnl" dirty="0" smtClean="0"/>
              <a:t>Algunos Estudios sobre Programas Integrativos</a:t>
            </a:r>
            <a:endParaRPr lang="es-ES_tradnl" dirty="0"/>
          </a:p>
        </p:txBody>
      </p:sp>
      <p:pic>
        <p:nvPicPr>
          <p:cNvPr id="6" name="Picture 5"/>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0452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dirty="0" err="1" smtClean="0"/>
              <a:t>Alguna</a:t>
            </a:r>
            <a:r>
              <a:rPr lang="en-US" b="1" dirty="0" smtClean="0"/>
              <a:t> </a:t>
            </a:r>
            <a:r>
              <a:rPr lang="en-US" b="1" dirty="0" err="1" smtClean="0"/>
              <a:t>Evidencia</a:t>
            </a:r>
            <a:endParaRPr lang="en-US" b="1" dirty="0"/>
          </a:p>
        </p:txBody>
      </p:sp>
      <p:sp>
        <p:nvSpPr>
          <p:cNvPr id="6" name="Content Placeholder 5"/>
          <p:cNvSpPr>
            <a:spLocks noGrp="1"/>
          </p:cNvSpPr>
          <p:nvPr>
            <p:ph idx="1"/>
          </p:nvPr>
        </p:nvSpPr>
        <p:spPr>
          <a:xfrm>
            <a:off x="1870388" y="2098526"/>
            <a:ext cx="8496944" cy="4679610"/>
          </a:xfrm>
        </p:spPr>
        <p:txBody>
          <a:bodyPr>
            <a:normAutofit/>
          </a:bodyPr>
          <a:lstStyle/>
          <a:p>
            <a:pPr>
              <a:buFont typeface="Arial" charset="0"/>
              <a:buChar char="•"/>
            </a:pPr>
            <a:r>
              <a:rPr lang="es-ES" dirty="0" smtClean="0"/>
              <a:t>Efecto </a:t>
            </a:r>
            <a:r>
              <a:rPr lang="es-ES" dirty="0"/>
              <a:t>positivo en la promoción y modificación de hábitos de salud y adherencia al tratamiento en una variedad de condiciones crónicas.  Usada sola o en conjunto con otros modelos educativos. (</a:t>
            </a:r>
            <a:r>
              <a:rPr lang="es-ES" dirty="0" err="1"/>
              <a:t>Tuccero</a:t>
            </a:r>
            <a:r>
              <a:rPr lang="es-ES" dirty="0"/>
              <a:t> et al, 2016) </a:t>
            </a:r>
            <a:endParaRPr lang="es-ES" dirty="0" smtClean="0"/>
          </a:p>
          <a:p>
            <a:pPr>
              <a:buFont typeface="Arial" charset="0"/>
              <a:buChar char="•"/>
            </a:pPr>
            <a:r>
              <a:rPr lang="en-US" dirty="0" err="1"/>
              <a:t>Revisi</a:t>
            </a:r>
            <a:r>
              <a:rPr lang="es-ES" dirty="0"/>
              <a:t>ón de 21 estudios: </a:t>
            </a:r>
            <a:r>
              <a:rPr lang="en-US" dirty="0" err="1"/>
              <a:t>Aumento</a:t>
            </a:r>
            <a:r>
              <a:rPr lang="en-US" dirty="0"/>
              <a:t> en </a:t>
            </a:r>
            <a:r>
              <a:rPr lang="en-US" dirty="0" err="1"/>
              <a:t>adherencia</a:t>
            </a:r>
            <a:r>
              <a:rPr lang="en-US" dirty="0"/>
              <a:t> al </a:t>
            </a:r>
            <a:r>
              <a:rPr lang="en-US" dirty="0" err="1"/>
              <a:t>tratamiento</a:t>
            </a:r>
            <a:r>
              <a:rPr lang="en-US" dirty="0"/>
              <a:t> y </a:t>
            </a:r>
            <a:r>
              <a:rPr lang="en-US" dirty="0" err="1"/>
              <a:t>aumento</a:t>
            </a:r>
            <a:r>
              <a:rPr lang="en-US" dirty="0"/>
              <a:t> en el </a:t>
            </a:r>
            <a:r>
              <a:rPr lang="en-US" dirty="0" err="1"/>
              <a:t>nivel</a:t>
            </a:r>
            <a:r>
              <a:rPr lang="en-US" dirty="0"/>
              <a:t> de </a:t>
            </a:r>
            <a:r>
              <a:rPr lang="en-US" dirty="0" err="1"/>
              <a:t>tratamiento</a:t>
            </a:r>
            <a:r>
              <a:rPr lang="en-US" dirty="0"/>
              <a:t> en </a:t>
            </a:r>
            <a:r>
              <a:rPr lang="en-US" dirty="0" err="1"/>
              <a:t>intervenciones</a:t>
            </a:r>
            <a:r>
              <a:rPr lang="en-US" dirty="0"/>
              <a:t> </a:t>
            </a:r>
            <a:r>
              <a:rPr lang="en-US" dirty="0" err="1"/>
              <a:t>enfocadas</a:t>
            </a:r>
            <a:r>
              <a:rPr lang="en-US" dirty="0"/>
              <a:t> en </a:t>
            </a:r>
            <a:r>
              <a:rPr lang="en-US" dirty="0" err="1"/>
              <a:t>abuso</a:t>
            </a:r>
            <a:r>
              <a:rPr lang="en-US" dirty="0"/>
              <a:t> de alcohol y </a:t>
            </a:r>
            <a:r>
              <a:rPr lang="en-US" dirty="0" err="1"/>
              <a:t>dritas</a:t>
            </a:r>
            <a:r>
              <a:rPr lang="en-US" dirty="0"/>
              <a:t>, </a:t>
            </a:r>
            <a:r>
              <a:rPr lang="en-US" dirty="0" err="1"/>
              <a:t>diagn</a:t>
            </a:r>
            <a:r>
              <a:rPr lang="es-ES" dirty="0"/>
              <a:t>ósticos psiquiátricos duales, diabetes, manejo de peso, ejercicio, prevención de VIH y trastornos de la conducta alimentaria (Z</a:t>
            </a:r>
            <a:r>
              <a:rPr lang="en-US" dirty="0" err="1">
                <a:solidFill>
                  <a:srgbClr val="000000"/>
                </a:solidFill>
              </a:rPr>
              <a:t>weben</a:t>
            </a:r>
            <a:r>
              <a:rPr lang="en-US" dirty="0">
                <a:solidFill>
                  <a:srgbClr val="000000"/>
                </a:solidFill>
              </a:rPr>
              <a:t> and </a:t>
            </a:r>
            <a:r>
              <a:rPr lang="en-US" dirty="0" err="1">
                <a:solidFill>
                  <a:srgbClr val="000000"/>
                </a:solidFill>
              </a:rPr>
              <a:t>Zuckoff</a:t>
            </a:r>
            <a:r>
              <a:rPr lang="en-US" dirty="0">
                <a:solidFill>
                  <a:srgbClr val="000000"/>
                </a:solidFill>
              </a:rPr>
              <a:t>, 2002).</a:t>
            </a:r>
          </a:p>
          <a:p>
            <a:pPr>
              <a:buFont typeface="Arial" charset="0"/>
              <a:buChar char="•"/>
            </a:pPr>
            <a:r>
              <a:rPr lang="en-US" dirty="0"/>
              <a:t> </a:t>
            </a:r>
            <a:r>
              <a:rPr lang="en-US" dirty="0" err="1"/>
              <a:t>Revisi</a:t>
            </a:r>
            <a:r>
              <a:rPr lang="es-ES" dirty="0"/>
              <a:t>ón de </a:t>
            </a:r>
            <a:r>
              <a:rPr lang="en-US" dirty="0"/>
              <a:t>&gt; 400 </a:t>
            </a:r>
            <a:r>
              <a:rPr lang="en-US" dirty="0" err="1"/>
              <a:t>ar</a:t>
            </a:r>
            <a:r>
              <a:rPr lang="es-ES" dirty="0" err="1"/>
              <a:t>tículos</a:t>
            </a:r>
            <a:r>
              <a:rPr lang="es-ES" dirty="0"/>
              <a:t>: Efectividad en adherencia a tratamiento, la cual puede ser aumentada al utilizar EM en </a:t>
            </a:r>
            <a:r>
              <a:rPr lang="es-ES" dirty="0" smtClean="0"/>
              <a:t>conjunto </a:t>
            </a:r>
            <a:r>
              <a:rPr lang="es-ES" dirty="0"/>
              <a:t>con tratamiento tradicional o precediendo al mismo (</a:t>
            </a:r>
            <a:r>
              <a:rPr lang="es-ES" dirty="0" err="1"/>
              <a:t>Hettema</a:t>
            </a:r>
            <a:r>
              <a:rPr lang="es-ES" dirty="0"/>
              <a:t> et al, 2005</a:t>
            </a:r>
            <a:r>
              <a:rPr lang="es-ES" dirty="0" smtClean="0"/>
              <a:t>)</a:t>
            </a:r>
            <a:endParaRPr lang="es-ES" dirty="0"/>
          </a:p>
          <a:p>
            <a:pPr>
              <a:buFont typeface="Arial" charset="0"/>
              <a:buChar char="•"/>
            </a:pPr>
            <a:r>
              <a:rPr lang="en-US" dirty="0" smtClean="0"/>
              <a:t>Prevenci</a:t>
            </a:r>
            <a:r>
              <a:rPr lang="es-ES" dirty="0" smtClean="0"/>
              <a:t>ón de Diabetes (Penn et al., 2009)</a:t>
            </a:r>
          </a:p>
          <a:p>
            <a:pPr>
              <a:buFont typeface="Arial" charset="0"/>
              <a:buChar char="•"/>
            </a:pPr>
            <a:endParaRPr lang="es-ES" dirty="0" smtClean="0"/>
          </a:p>
        </p:txBody>
      </p:sp>
      <p:pic>
        <p:nvPicPr>
          <p:cNvPr id="4" name="Picture 3"/>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4445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blinds(horizontal)">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blinds(horizontal)">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47529" y="1845734"/>
            <a:ext cx="8496943" cy="4175554"/>
          </a:xfrm>
        </p:spPr>
        <p:txBody>
          <a:bodyPr>
            <a:normAutofit lnSpcReduction="10000"/>
          </a:bodyPr>
          <a:lstStyle/>
          <a:p>
            <a:pPr>
              <a:buFont typeface="Arial" charset="0"/>
              <a:buChar char="•"/>
            </a:pPr>
            <a:r>
              <a:rPr lang="es-ES" dirty="0"/>
              <a:t>Mejoría en auto-manejo de DM2, a corto plazo (</a:t>
            </a:r>
            <a:r>
              <a:rPr lang="es-ES" dirty="0" err="1"/>
              <a:t>Hons</a:t>
            </a:r>
            <a:r>
              <a:rPr lang="es-ES" dirty="0"/>
              <a:t> et al, 2014)</a:t>
            </a:r>
          </a:p>
          <a:p>
            <a:pPr>
              <a:buFont typeface="Arial" charset="0"/>
              <a:buChar char="•"/>
            </a:pPr>
            <a:r>
              <a:rPr lang="en-US" dirty="0" err="1"/>
              <a:t>Tratamiento</a:t>
            </a:r>
            <a:r>
              <a:rPr lang="en-US" dirty="0"/>
              <a:t> de </a:t>
            </a:r>
            <a:r>
              <a:rPr lang="en-US" dirty="0" err="1"/>
              <a:t>obesidad</a:t>
            </a:r>
            <a:r>
              <a:rPr lang="en-US" dirty="0"/>
              <a:t> (Armstrong et al., 2011, Williams, Hollis, Collins y Morgan, 2014</a:t>
            </a:r>
            <a:r>
              <a:rPr lang="en-US" dirty="0" smtClean="0"/>
              <a:t>).</a:t>
            </a:r>
            <a:endParaRPr lang="es-ES" dirty="0" smtClean="0"/>
          </a:p>
          <a:p>
            <a:pPr>
              <a:buFont typeface="Arial" charset="0"/>
              <a:buChar char="•"/>
            </a:pPr>
            <a:r>
              <a:rPr lang="es-ES" dirty="0" smtClean="0"/>
              <a:t>Mejoría </a:t>
            </a:r>
            <a:r>
              <a:rPr lang="es-ES" dirty="0"/>
              <a:t>en niveles de </a:t>
            </a:r>
            <a:r>
              <a:rPr lang="es-ES" dirty="0" smtClean="0"/>
              <a:t>HbA1c (Jones </a:t>
            </a:r>
            <a:r>
              <a:rPr lang="es-ES" dirty="0"/>
              <a:t>et al, 2014)</a:t>
            </a:r>
          </a:p>
          <a:p>
            <a:pPr>
              <a:buFont typeface="Arial" charset="0"/>
              <a:buChar char="•"/>
            </a:pPr>
            <a:r>
              <a:rPr lang="es-ES" dirty="0"/>
              <a:t>Pacientes: aumento en su conocimiento de la diabetes, creencias relacionadas con aspectos de tratamiento y su motivación para realizar cambios de comportamiento. (</a:t>
            </a:r>
            <a:r>
              <a:rPr lang="es-ES" dirty="0" err="1"/>
              <a:t>Rubak</a:t>
            </a:r>
            <a:r>
              <a:rPr lang="es-ES" dirty="0"/>
              <a:t> et al, 2009)</a:t>
            </a:r>
          </a:p>
          <a:p>
            <a:pPr>
              <a:buFont typeface="Arial" charset="0"/>
              <a:buChar char="•"/>
            </a:pPr>
            <a:r>
              <a:rPr lang="es-ES" dirty="0"/>
              <a:t>EM puede ser usada como una manera efectiva de mejorar el tratamiento de diabetes, con mayor efecto cuando se busca un cambio de comportamiento a la vez.(</a:t>
            </a:r>
            <a:r>
              <a:rPr lang="es-ES" dirty="0" err="1"/>
              <a:t>Hunt</a:t>
            </a:r>
            <a:r>
              <a:rPr lang="es-ES" dirty="0"/>
              <a:t>, 2011) </a:t>
            </a:r>
            <a:endParaRPr lang="es-ES" dirty="0" smtClean="0"/>
          </a:p>
          <a:p>
            <a:pPr>
              <a:buFont typeface="Arial" charset="0"/>
              <a:buChar char="•"/>
            </a:pPr>
            <a:r>
              <a:rPr lang="es-ES" dirty="0" smtClean="0"/>
              <a:t>Experiencia PINEC: reducción significativa en HbA1C, glicemia postprandial, triglicéridos y circunferencia de cintura (Arauz, 2018). </a:t>
            </a:r>
            <a:endParaRPr lang="es-ES" dirty="0"/>
          </a:p>
          <a:p>
            <a:pPr>
              <a:buFont typeface="Arial" charset="0"/>
              <a:buChar char="•"/>
            </a:pPr>
            <a:endParaRPr lang="en-US" dirty="0"/>
          </a:p>
        </p:txBody>
      </p:sp>
      <p:sp>
        <p:nvSpPr>
          <p:cNvPr id="7" name="Rectangle 6"/>
          <p:cNvSpPr/>
          <p:nvPr/>
        </p:nvSpPr>
        <p:spPr>
          <a:xfrm>
            <a:off x="1707628" y="3857414"/>
            <a:ext cx="8928992" cy="369332"/>
          </a:xfrm>
          <a:prstGeom prst="rect">
            <a:avLst/>
          </a:prstGeom>
        </p:spPr>
        <p:txBody>
          <a:bodyPr wrap="square">
            <a:spAutoFit/>
          </a:bodyPr>
          <a:lstStyle/>
          <a:p>
            <a:endParaRPr lang="en-US" dirty="0"/>
          </a:p>
        </p:txBody>
      </p:sp>
      <p:sp>
        <p:nvSpPr>
          <p:cNvPr id="8" name="Title 4"/>
          <p:cNvSpPr>
            <a:spLocks noGrp="1"/>
          </p:cNvSpPr>
          <p:nvPr>
            <p:ph type="title"/>
          </p:nvPr>
        </p:nvSpPr>
        <p:spPr>
          <a:xfrm>
            <a:off x="2346960" y="286605"/>
            <a:ext cx="7543800" cy="1450757"/>
          </a:xfrm>
        </p:spPr>
        <p:txBody>
          <a:bodyPr/>
          <a:lstStyle/>
          <a:p>
            <a:pPr algn="ctr"/>
            <a:r>
              <a:rPr lang="en-US" b="1" dirty="0" err="1" smtClean="0"/>
              <a:t>Alguna</a:t>
            </a:r>
            <a:r>
              <a:rPr lang="en-US" b="1" dirty="0" smtClean="0"/>
              <a:t> </a:t>
            </a:r>
            <a:r>
              <a:rPr lang="en-US" b="1" dirty="0" err="1" smtClean="0"/>
              <a:t>Evidencia</a:t>
            </a:r>
            <a:endParaRPr lang="en-US" b="1" dirty="0"/>
          </a:p>
        </p:txBody>
      </p:sp>
      <p:pic>
        <p:nvPicPr>
          <p:cNvPr id="5" name="Picture 4"/>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86576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alphaModFix amt="70000"/>
            <a:extLst>
              <a:ext uri="{28A0092B-C50C-407E-A947-70E740481C1C}">
                <a14:useLocalDpi xmlns:a14="http://schemas.microsoft.com/office/drawing/2010/main" val="0"/>
              </a:ext>
            </a:extLst>
          </a:blip>
          <a:srcRect l="15770" t="11524" r="12549" b="16446"/>
          <a:stretch/>
        </p:blipFill>
        <p:spPr>
          <a:xfrm>
            <a:off x="3357302" y="-142781"/>
            <a:ext cx="6295690" cy="6295690"/>
          </a:xfrm>
          <a:prstGeom prst="rect">
            <a:avLst/>
          </a:prstGeom>
        </p:spPr>
      </p:pic>
      <p:sp>
        <p:nvSpPr>
          <p:cNvPr id="5" name="Text Placeholder 4"/>
          <p:cNvSpPr>
            <a:spLocks noGrp="1"/>
          </p:cNvSpPr>
          <p:nvPr>
            <p:ph type="body" idx="4294967295"/>
          </p:nvPr>
        </p:nvSpPr>
        <p:spPr>
          <a:xfrm>
            <a:off x="3140242" y="1487738"/>
            <a:ext cx="7543800" cy="1143000"/>
          </a:xfrm>
        </p:spPr>
        <p:txBody>
          <a:bodyPr/>
          <a:lstStyle/>
          <a:p>
            <a:r>
              <a:rPr lang="es-ES_tradnl" sz="3200" b="1" dirty="0" smtClean="0">
                <a:solidFill>
                  <a:schemeClr val="tx1"/>
                </a:solidFill>
                <a:latin typeface="+mj-lt"/>
              </a:rPr>
              <a:t>EXPANDIENO EL ROL </a:t>
            </a:r>
            <a:r>
              <a:rPr lang="es-ES" sz="3200" b="1" dirty="0">
                <a:solidFill>
                  <a:schemeClr val="tx1"/>
                </a:solidFill>
                <a:latin typeface="+mj-lt"/>
              </a:rPr>
              <a:t>DEL PROFESIONAL EN </a:t>
            </a:r>
            <a:r>
              <a:rPr lang="es-ES" sz="3200" b="1" dirty="0" smtClean="0">
                <a:solidFill>
                  <a:schemeClr val="tx1"/>
                </a:solidFill>
                <a:latin typeface="+mj-lt"/>
              </a:rPr>
              <a:t>NUTRICION</a:t>
            </a:r>
            <a:endParaRPr lang="es-ES_tradnl" b="1" dirty="0">
              <a:solidFill>
                <a:schemeClr val="tx1"/>
              </a:solidFill>
            </a:endParaRPr>
          </a:p>
        </p:txBody>
      </p:sp>
      <p:pic>
        <p:nvPicPr>
          <p:cNvPr id="4" name="Picture 3"/>
          <p:cNvPicPr>
            <a:picLocks noChangeAspect="1"/>
          </p:cNvPicPr>
          <p:nvPr/>
        </p:nvPicPr>
        <p:blipFill>
          <a:blip r:embed="rId4"/>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206586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645813" y="450206"/>
            <a:ext cx="9657698" cy="6407794"/>
          </a:xfrm>
        </p:spPr>
        <p:txBody>
          <a:bodyPr>
            <a:normAutofit fontScale="92500" lnSpcReduction="20000"/>
          </a:bodyPr>
          <a:lstStyle/>
          <a:p>
            <a:r>
              <a:rPr lang="es-ES_tradnl" sz="2100" dirty="0" smtClean="0"/>
              <a:t>El Nutricionista Clínico debe actuar como </a:t>
            </a:r>
            <a:r>
              <a:rPr lang="es-ES_tradnl" sz="2800" b="1" dirty="0" smtClean="0"/>
              <a:t>asesor, comunicador, investigador y educador</a:t>
            </a:r>
            <a:r>
              <a:rPr lang="es-ES_tradnl" sz="2100" dirty="0" smtClean="0"/>
              <a:t> en el manejo terapéutico nutricional de diversas patologías relacionadas con la Alimentación, Nutrición, Dietética e Higiene de los Alimentos, e involucrar tanto a pacientes como familiares, igual que al equipo de salud. En tal condición, debe tratar de garantizar el cuidado y preservación de su condición nutricional</a:t>
            </a:r>
          </a:p>
          <a:p>
            <a:r>
              <a:rPr lang="es-ES_tradnl" sz="2100" dirty="0" smtClean="0"/>
              <a:t>7.6.2. Identificar las diferentes </a:t>
            </a:r>
            <a:r>
              <a:rPr lang="es-ES_tradnl" sz="2600" b="1" dirty="0" smtClean="0"/>
              <a:t>modificaciones alimentarias </a:t>
            </a:r>
            <a:r>
              <a:rPr lang="es-ES_tradnl" sz="2100" dirty="0" smtClean="0"/>
              <a:t>a realizarse según los trastornos orgánicos que presentan las patologías prevalentes</a:t>
            </a:r>
          </a:p>
          <a:p>
            <a:r>
              <a:rPr lang="es-ES_tradnl" sz="2100" dirty="0" smtClean="0"/>
              <a:t>7.6.3. Adecuar los diferentes sistemas alimentarios a los </a:t>
            </a:r>
            <a:r>
              <a:rPr lang="es-ES_tradnl" sz="2600" b="1" dirty="0" smtClean="0"/>
              <a:t>signos y síntomas </a:t>
            </a:r>
            <a:r>
              <a:rPr lang="es-ES_tradnl" sz="2100" dirty="0" smtClean="0"/>
              <a:t>de las principales patologías, y seleccionar los suplementos nutricionales por su composición </a:t>
            </a:r>
            <a:r>
              <a:rPr lang="es-ES_tradnl" sz="2100" dirty="0" err="1" smtClean="0"/>
              <a:t>cuali</a:t>
            </a:r>
            <a:r>
              <a:rPr lang="es-ES_tradnl" sz="2100" dirty="0" smtClean="0"/>
              <a:t>-cuantitativa según el contexto clínico. </a:t>
            </a:r>
          </a:p>
          <a:p>
            <a:r>
              <a:rPr lang="es-ES_tradnl" sz="2100" dirty="0" smtClean="0"/>
              <a:t>7.6.6. Elaborar la </a:t>
            </a:r>
            <a:r>
              <a:rPr lang="es-ES_tradnl" sz="2600" b="1" dirty="0" smtClean="0"/>
              <a:t>historia nutricional del paciente</a:t>
            </a:r>
            <a:r>
              <a:rPr lang="es-ES_tradnl" sz="2100" dirty="0" smtClean="0"/>
              <a:t>. Llevar registro de la ingesta dietética y balance de ingreso y egresos de nutrientes. </a:t>
            </a:r>
          </a:p>
          <a:p>
            <a:r>
              <a:rPr lang="es-ES_tradnl" sz="2100" dirty="0" smtClean="0"/>
              <a:t>7.6.7. Programar, formular, monitorear y evaluar </a:t>
            </a:r>
            <a:r>
              <a:rPr lang="es-ES_tradnl" sz="2600" b="1" dirty="0" smtClean="0"/>
              <a:t>planes alimentarios </a:t>
            </a:r>
            <a:r>
              <a:rPr lang="es-ES_tradnl" sz="2100" dirty="0" smtClean="0"/>
              <a:t>para el tratamiento de individuos con patologías y/o sintomatología. </a:t>
            </a:r>
          </a:p>
          <a:p>
            <a:r>
              <a:rPr lang="es-ES_tradnl" sz="2100" dirty="0" smtClean="0"/>
              <a:t>7.6.8. Programar, formular, monitorear los planes de </a:t>
            </a:r>
            <a:r>
              <a:rPr lang="es-ES_tradnl" sz="2600" b="1" dirty="0" smtClean="0"/>
              <a:t>Soporte Nutricional </a:t>
            </a:r>
            <a:r>
              <a:rPr lang="es-ES_tradnl" sz="2100" dirty="0" smtClean="0"/>
              <a:t>que permitan mantener o mejorar el estado nutricional de los pacientes. </a:t>
            </a:r>
          </a:p>
          <a:p>
            <a:endParaRPr lang="es-ES_tradnl" dirty="0" smtClean="0"/>
          </a:p>
          <a:p>
            <a:endParaRPr lang="es-ES_tradnl" dirty="0" smtClean="0"/>
          </a:p>
          <a:p>
            <a:pPr algn="r"/>
            <a:r>
              <a:rPr lang="es-ES_tradnl" sz="1500" dirty="0" err="1"/>
              <a:t>Canicoba</a:t>
            </a:r>
            <a:r>
              <a:rPr lang="es-ES_tradnl" sz="1500" dirty="0"/>
              <a:t>, M; De Baptista, G. y Visconti, G. (2013). Funciones y Competencias del Nutricionista Clínico: Documento de Consenso. Revista Cubana de Alimentación y Nutrición  Enero-Junio 2013. 23(1):1:146-172.  </a:t>
            </a:r>
          </a:p>
        </p:txBody>
      </p:sp>
      <p:pic>
        <p:nvPicPr>
          <p:cNvPr id="3" name="Picture 2"/>
          <p:cNvPicPr>
            <a:picLocks noChangeAspect="1"/>
          </p:cNvPicPr>
          <p:nvPr/>
        </p:nvPicPr>
        <p:blipFill>
          <a:blip r:embed="rId2"/>
          <a:stretch>
            <a:fillRect/>
          </a:stretch>
        </p:blipFill>
        <p:spPr>
          <a:xfrm>
            <a:off x="0" y="5235706"/>
            <a:ext cx="2067922" cy="864096"/>
          </a:xfrm>
          <a:prstGeom prst="rect">
            <a:avLst/>
          </a:prstGeom>
        </p:spPr>
      </p:pic>
    </p:spTree>
    <p:extLst>
      <p:ext uri="{BB962C8B-B14F-4D97-AF65-F5344CB8AC3E}">
        <p14:creationId xmlns:p14="http://schemas.microsoft.com/office/powerpoint/2010/main" val="138578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Con la Visi</a:t>
            </a:r>
            <a:r>
              <a:rPr lang="es-ES" dirty="0" smtClean="0"/>
              <a:t>ón Integrativa, además:</a:t>
            </a:r>
            <a:endParaRPr lang="es-ES_tradnl" dirty="0"/>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06861" y="2609495"/>
            <a:ext cx="4543847" cy="2009000"/>
          </a:xfrm>
        </p:spPr>
      </p:pic>
      <p:graphicFrame>
        <p:nvGraphicFramePr>
          <p:cNvPr id="8" name="Content Placeholder 7"/>
          <p:cNvGraphicFramePr>
            <a:graphicFrameLocks noGrp="1"/>
          </p:cNvGraphicFramePr>
          <p:nvPr>
            <p:ph sz="half" idx="2"/>
            <p:extLst>
              <p:ext uri="{D42A27DB-BD31-4B8C-83A1-F6EECF244321}">
                <p14:modId xmlns:p14="http://schemas.microsoft.com/office/powerpoint/2010/main" val="1898194031"/>
              </p:ext>
            </p:extLst>
          </p:nvPr>
        </p:nvGraphicFramePr>
        <p:xfrm>
          <a:off x="677334" y="2069288"/>
          <a:ext cx="4941873"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05282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graphicEl>
                                              <a:dgm id="{47A92825-1B61-2D4F-B9EA-86831EAF09B4}"/>
                                            </p:graphicEl>
                                          </p:spTgt>
                                        </p:tgtEl>
                                        <p:attrNameLst>
                                          <p:attrName>style.visibility</p:attrName>
                                        </p:attrNameLst>
                                      </p:cBhvr>
                                      <p:to>
                                        <p:strVal val="visible"/>
                                      </p:to>
                                    </p:set>
                                    <p:animEffect transition="in" filter="blinds(horizontal)">
                                      <p:cBhvr>
                                        <p:cTn id="7" dur="500"/>
                                        <p:tgtEl>
                                          <p:spTgt spid="8">
                                            <p:graphicEl>
                                              <a:dgm id="{47A92825-1B61-2D4F-B9EA-86831EAF09B4}"/>
                                            </p:graphic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graphicEl>
                                              <a:dgm id="{B5BC2E5F-6F79-9142-AB31-6208C26871C5}"/>
                                            </p:graphicEl>
                                          </p:spTgt>
                                        </p:tgtEl>
                                        <p:attrNameLst>
                                          <p:attrName>style.visibility</p:attrName>
                                        </p:attrNameLst>
                                      </p:cBhvr>
                                      <p:to>
                                        <p:strVal val="visible"/>
                                      </p:to>
                                    </p:set>
                                    <p:animEffect transition="in" filter="blinds(horizontal)">
                                      <p:cBhvr>
                                        <p:cTn id="10" dur="500"/>
                                        <p:tgtEl>
                                          <p:spTgt spid="8">
                                            <p:graphicEl>
                                              <a:dgm id="{B5BC2E5F-6F79-9142-AB31-6208C26871C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graphicEl>
                                              <a:dgm id="{ECCBCE72-CB00-1F48-A654-32E636461BBD}"/>
                                            </p:graphicEl>
                                          </p:spTgt>
                                        </p:tgtEl>
                                        <p:attrNameLst>
                                          <p:attrName>style.visibility</p:attrName>
                                        </p:attrNameLst>
                                      </p:cBhvr>
                                      <p:to>
                                        <p:strVal val="visible"/>
                                      </p:to>
                                    </p:set>
                                    <p:animEffect transition="in" filter="blinds(horizontal)">
                                      <p:cBhvr>
                                        <p:cTn id="15" dur="500"/>
                                        <p:tgtEl>
                                          <p:spTgt spid="8">
                                            <p:graphicEl>
                                              <a:dgm id="{ECCBCE72-CB00-1F48-A654-32E636461BBD}"/>
                                            </p:graphic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graphicEl>
                                              <a:dgm id="{EAC31543-4405-8A40-B72C-1A10D9A683B9}"/>
                                            </p:graphicEl>
                                          </p:spTgt>
                                        </p:tgtEl>
                                        <p:attrNameLst>
                                          <p:attrName>style.visibility</p:attrName>
                                        </p:attrNameLst>
                                      </p:cBhvr>
                                      <p:to>
                                        <p:strVal val="visible"/>
                                      </p:to>
                                    </p:set>
                                    <p:animEffect transition="in" filter="blinds(horizontal)">
                                      <p:cBhvr>
                                        <p:cTn id="18" dur="500"/>
                                        <p:tgtEl>
                                          <p:spTgt spid="8">
                                            <p:graphicEl>
                                              <a:dgm id="{EAC31543-4405-8A40-B72C-1A10D9A683B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graphicEl>
                                              <a:dgm id="{C3350D5D-899F-2041-8A64-2CA9829B07D9}"/>
                                            </p:graphicEl>
                                          </p:spTgt>
                                        </p:tgtEl>
                                        <p:attrNameLst>
                                          <p:attrName>style.visibility</p:attrName>
                                        </p:attrNameLst>
                                      </p:cBhvr>
                                      <p:to>
                                        <p:strVal val="visible"/>
                                      </p:to>
                                    </p:set>
                                    <p:animEffect transition="in" filter="blinds(horizontal)">
                                      <p:cBhvr>
                                        <p:cTn id="23" dur="500"/>
                                        <p:tgtEl>
                                          <p:spTgt spid="8">
                                            <p:graphicEl>
                                              <a:dgm id="{C3350D5D-899F-2041-8A64-2CA9829B07D9}"/>
                                            </p:graphic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graphicEl>
                                              <a:dgm id="{BA089C50-5704-C348-8B6D-78B01D2C40B7}"/>
                                            </p:graphicEl>
                                          </p:spTgt>
                                        </p:tgtEl>
                                        <p:attrNameLst>
                                          <p:attrName>style.visibility</p:attrName>
                                        </p:attrNameLst>
                                      </p:cBhvr>
                                      <p:to>
                                        <p:strVal val="visible"/>
                                      </p:to>
                                    </p:set>
                                    <p:animEffect transition="in" filter="blinds(horizontal)">
                                      <p:cBhvr>
                                        <p:cTn id="26" dur="500"/>
                                        <p:tgtEl>
                                          <p:spTgt spid="8">
                                            <p:graphicEl>
                                              <a:dgm id="{BA089C50-5704-C348-8B6D-78B01D2C40B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
                                            <p:graphicEl>
                                              <a:dgm id="{F4847637-8BB6-5441-8C55-C79ACB11B8F8}"/>
                                            </p:graphicEl>
                                          </p:spTgt>
                                        </p:tgtEl>
                                        <p:attrNameLst>
                                          <p:attrName>style.visibility</p:attrName>
                                        </p:attrNameLst>
                                      </p:cBhvr>
                                      <p:to>
                                        <p:strVal val="visible"/>
                                      </p:to>
                                    </p:set>
                                    <p:animEffect transition="in" filter="blinds(horizontal)">
                                      <p:cBhvr>
                                        <p:cTn id="31" dur="500"/>
                                        <p:tgtEl>
                                          <p:spTgt spid="8">
                                            <p:graphicEl>
                                              <a:dgm id="{F4847637-8BB6-5441-8C55-C79ACB11B8F8}"/>
                                            </p:graphic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
                                            <p:graphicEl>
                                              <a:dgm id="{D9315F32-1CE4-BB47-B302-6452F87B6E67}"/>
                                            </p:graphicEl>
                                          </p:spTgt>
                                        </p:tgtEl>
                                        <p:attrNameLst>
                                          <p:attrName>style.visibility</p:attrName>
                                        </p:attrNameLst>
                                      </p:cBhvr>
                                      <p:to>
                                        <p:strVal val="visible"/>
                                      </p:to>
                                    </p:set>
                                    <p:animEffect transition="in" filter="blinds(horizontal)">
                                      <p:cBhvr>
                                        <p:cTn id="34" dur="500"/>
                                        <p:tgtEl>
                                          <p:spTgt spid="8">
                                            <p:graphicEl>
                                              <a:dgm id="{D9315F32-1CE4-BB47-B302-6452F87B6E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a:t>
            </a:r>
            <a:r>
              <a:rPr lang="en-US" dirty="0" err="1" smtClean="0"/>
              <a:t>Salud</a:t>
            </a:r>
            <a:r>
              <a:rPr lang="en-US" dirty="0" smtClean="0"/>
              <a:t>, la Nutrici</a:t>
            </a:r>
            <a:r>
              <a:rPr lang="es-ES" dirty="0" smtClean="0"/>
              <a:t>ón y el Bienestar</a:t>
            </a:r>
            <a:endParaRPr lang="en-US" dirty="0"/>
          </a:p>
        </p:txBody>
      </p:sp>
    </p:spTree>
    <p:extLst>
      <p:ext uri="{BB962C8B-B14F-4D97-AF65-F5344CB8AC3E}">
        <p14:creationId xmlns:p14="http://schemas.microsoft.com/office/powerpoint/2010/main" val="18577618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199024" y="977800"/>
            <a:ext cx="10058400" cy="3565525"/>
          </a:xfrm>
        </p:spPr>
        <p:txBody>
          <a:bodyPr>
            <a:normAutofit/>
          </a:bodyPr>
          <a:lstStyle/>
          <a:p>
            <a:pPr algn="ctr"/>
            <a:r>
              <a:rPr lang="es-ES_tradnl" b="1" dirty="0"/>
              <a:t>2</a:t>
            </a:r>
            <a:r>
              <a:rPr lang="es-ES_tradnl" b="1" dirty="0" smtClean="0"/>
              <a:t>. </a:t>
            </a:r>
            <a:r>
              <a:rPr lang="es-ES" dirty="0" smtClean="0"/>
              <a:t>Articulando Esfuerzos Público Privados para Desarrollar Programas y Estrategias de Prevención en todos los Sistemas</a:t>
            </a:r>
            <a:endParaRPr lang="es-ES_tradnl" dirty="0"/>
          </a:p>
        </p:txBody>
      </p:sp>
      <p:pic>
        <p:nvPicPr>
          <p:cNvPr id="3" name="Picture 2"/>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939408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008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896938"/>
            <a:ext cx="10515600" cy="2852737"/>
          </a:xfrm>
        </p:spPr>
        <p:txBody>
          <a:bodyPr>
            <a:normAutofit fontScale="90000"/>
          </a:bodyPr>
          <a:lstStyle/>
          <a:p>
            <a:pPr algn="ctr"/>
            <a:r>
              <a:rPr lang="es-ES_tradnl" dirty="0" smtClean="0"/>
              <a:t>3. Invertir en </a:t>
            </a:r>
            <a:r>
              <a:rPr lang="es-ES_tradnl" dirty="0"/>
              <a:t>P</a:t>
            </a:r>
            <a:r>
              <a:rPr lang="es-ES_tradnl" dirty="0" smtClean="0"/>
              <a:t>revenci</a:t>
            </a:r>
            <a:r>
              <a:rPr lang="es-ES" dirty="0" smtClean="0"/>
              <a:t>ón y Promoción es Costo-Efectivo</a:t>
            </a:r>
            <a:endParaRPr lang="es-ES_tradnl" dirty="0"/>
          </a:p>
        </p:txBody>
      </p:sp>
      <p:sp>
        <p:nvSpPr>
          <p:cNvPr id="5" name="Text Placeholder 4"/>
          <p:cNvSpPr>
            <a:spLocks noGrp="1"/>
          </p:cNvSpPr>
          <p:nvPr>
            <p:ph type="body" idx="1"/>
          </p:nvPr>
        </p:nvSpPr>
        <p:spPr/>
        <p:txBody>
          <a:bodyPr>
            <a:normAutofit fontScale="62500" lnSpcReduction="20000"/>
          </a:bodyPr>
          <a:lstStyle/>
          <a:p>
            <a:r>
              <a:rPr lang="en-US" dirty="0"/>
              <a:t>Rasmussen, B. Sweeny, K. Sheehan, P </a:t>
            </a:r>
            <a:r>
              <a:rPr lang="es-ES_tradnl" dirty="0"/>
              <a:t>(2016) </a:t>
            </a:r>
            <a:r>
              <a:rPr lang="es-ES_tradnl" dirty="0" err="1"/>
              <a:t>Health</a:t>
            </a:r>
            <a:r>
              <a:rPr lang="es-ES_tradnl" dirty="0"/>
              <a:t> and </a:t>
            </a:r>
            <a:r>
              <a:rPr lang="es-ES_tradnl" dirty="0" err="1"/>
              <a:t>the</a:t>
            </a:r>
            <a:r>
              <a:rPr lang="es-ES_tradnl" dirty="0"/>
              <a:t> </a:t>
            </a:r>
            <a:r>
              <a:rPr lang="es-ES_tradnl" dirty="0" err="1"/>
              <a:t>Economy</a:t>
            </a:r>
            <a:r>
              <a:rPr lang="es-ES_tradnl" dirty="0"/>
              <a:t>. The </a:t>
            </a:r>
            <a:r>
              <a:rPr lang="es-ES_tradnl" dirty="0" err="1"/>
              <a:t>Impact</a:t>
            </a:r>
            <a:r>
              <a:rPr lang="es-ES_tradnl" dirty="0"/>
              <a:t> of </a:t>
            </a:r>
            <a:r>
              <a:rPr lang="es-ES_tradnl" dirty="0" err="1"/>
              <a:t>Wellness</a:t>
            </a:r>
            <a:r>
              <a:rPr lang="es-ES_tradnl" dirty="0"/>
              <a:t> </a:t>
            </a:r>
            <a:r>
              <a:rPr lang="es-ES_tradnl" dirty="0" err="1"/>
              <a:t>on</a:t>
            </a:r>
            <a:r>
              <a:rPr lang="es-ES_tradnl" dirty="0"/>
              <a:t> </a:t>
            </a:r>
            <a:r>
              <a:rPr lang="es-ES_tradnl" dirty="0" err="1"/>
              <a:t>Workforce</a:t>
            </a:r>
            <a:r>
              <a:rPr lang="es-ES_tradnl" dirty="0"/>
              <a:t> </a:t>
            </a:r>
            <a:r>
              <a:rPr lang="es-ES_tradnl" dirty="0" err="1"/>
              <a:t>Productivity</a:t>
            </a:r>
            <a:r>
              <a:rPr lang="es-ES_tradnl" dirty="0"/>
              <a:t> in Global </a:t>
            </a:r>
            <a:r>
              <a:rPr lang="es-ES_tradnl" dirty="0" err="1"/>
              <a:t>Markets</a:t>
            </a:r>
            <a:r>
              <a:rPr lang="es-ES_tradnl" dirty="0"/>
              <a:t>. </a:t>
            </a:r>
            <a:r>
              <a:rPr lang="es-ES_tradnl" dirty="0" err="1"/>
              <a:t>United</a:t>
            </a:r>
            <a:r>
              <a:rPr lang="es-ES_tradnl" dirty="0"/>
              <a:t> </a:t>
            </a:r>
            <a:r>
              <a:rPr lang="es-ES_tradnl" dirty="0" err="1"/>
              <a:t>States</a:t>
            </a:r>
            <a:r>
              <a:rPr lang="es-ES_tradnl" dirty="0"/>
              <a:t> </a:t>
            </a:r>
            <a:r>
              <a:rPr lang="es-ES_tradnl" dirty="0" err="1"/>
              <a:t>Chamber</a:t>
            </a:r>
            <a:r>
              <a:rPr lang="es-ES_tradnl" dirty="0"/>
              <a:t> of Commerce.</a:t>
            </a:r>
          </a:p>
          <a:p>
            <a:r>
              <a:rPr lang="es-ES_tradnl" dirty="0" smtClean="0"/>
              <a:t>Sherry, M; </a:t>
            </a:r>
            <a:r>
              <a:rPr lang="es-ES_tradnl" dirty="0" err="1" smtClean="0"/>
              <a:t>Sassi</a:t>
            </a:r>
            <a:r>
              <a:rPr lang="es-ES_tradnl" dirty="0" smtClean="0"/>
              <a:t>, F; </a:t>
            </a:r>
            <a:r>
              <a:rPr lang="es-ES_tradnl" dirty="0" err="1" smtClean="0"/>
              <a:t>McDaid</a:t>
            </a:r>
            <a:r>
              <a:rPr lang="es-ES_tradnl" dirty="0" smtClean="0"/>
              <a:t>, D. (2013). </a:t>
            </a:r>
            <a:r>
              <a:rPr lang="es-ES_tradnl" dirty="0" err="1" smtClean="0"/>
              <a:t>Promoting</a:t>
            </a:r>
            <a:r>
              <a:rPr lang="es-ES_tradnl" dirty="0" smtClean="0"/>
              <a:t> </a:t>
            </a:r>
            <a:r>
              <a:rPr lang="es-ES_tradnl" dirty="0" err="1" smtClean="0"/>
              <a:t>health</a:t>
            </a:r>
            <a:r>
              <a:rPr lang="es-ES_tradnl" dirty="0" smtClean="0"/>
              <a:t>, </a:t>
            </a:r>
            <a:r>
              <a:rPr lang="es-ES_tradnl" dirty="0" err="1" smtClean="0"/>
              <a:t>preventing</a:t>
            </a:r>
            <a:r>
              <a:rPr lang="es-ES_tradnl" dirty="0" smtClean="0"/>
              <a:t> </a:t>
            </a:r>
            <a:r>
              <a:rPr lang="es-ES_tradnl" dirty="0" err="1" smtClean="0"/>
              <a:t>disease</a:t>
            </a:r>
            <a:r>
              <a:rPr lang="es-ES_tradnl" dirty="0" smtClean="0"/>
              <a:t>: </a:t>
            </a:r>
            <a:r>
              <a:rPr lang="es-ES_tradnl" dirty="0" err="1" smtClean="0"/>
              <a:t>is</a:t>
            </a:r>
            <a:r>
              <a:rPr lang="es-ES_tradnl" dirty="0" smtClean="0"/>
              <a:t> </a:t>
            </a:r>
            <a:r>
              <a:rPr lang="es-ES_tradnl" dirty="0" err="1"/>
              <a:t>there</a:t>
            </a:r>
            <a:r>
              <a:rPr lang="es-ES_tradnl" dirty="0"/>
              <a:t> </a:t>
            </a:r>
            <a:r>
              <a:rPr lang="es-ES_tradnl" dirty="0" err="1" smtClean="0"/>
              <a:t>an</a:t>
            </a:r>
            <a:r>
              <a:rPr lang="es-ES_tradnl" dirty="0" smtClean="0"/>
              <a:t> </a:t>
            </a:r>
            <a:r>
              <a:rPr lang="es-ES_tradnl" dirty="0" err="1" smtClean="0"/>
              <a:t>economic</a:t>
            </a:r>
            <a:r>
              <a:rPr lang="es-ES_tradnl" dirty="0" smtClean="0"/>
              <a:t> </a:t>
            </a:r>
            <a:r>
              <a:rPr lang="es-ES_tradnl" dirty="0"/>
              <a:t>case</a:t>
            </a:r>
            <a:r>
              <a:rPr lang="es-ES_tradnl" dirty="0" smtClean="0"/>
              <a:t>? </a:t>
            </a:r>
            <a:r>
              <a:rPr lang="es-ES_tradnl" dirty="0" err="1" smtClean="0"/>
              <a:t>Organizaci</a:t>
            </a:r>
            <a:r>
              <a:rPr lang="es-ES" dirty="0" smtClean="0"/>
              <a:t>ón Mundial de la Salud. </a:t>
            </a:r>
            <a:endParaRPr lang="es-ES_tradnl" dirty="0" smtClean="0"/>
          </a:p>
          <a:p>
            <a:endParaRPr lang="es-ES_tradnl" dirty="0"/>
          </a:p>
        </p:txBody>
      </p:sp>
      <p:pic>
        <p:nvPicPr>
          <p:cNvPr id="6" name="Picture 5"/>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148614244"/>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297498" y="682379"/>
            <a:ext cx="10058400" cy="3565525"/>
          </a:xfrm>
        </p:spPr>
        <p:txBody>
          <a:bodyPr>
            <a:normAutofit/>
          </a:bodyPr>
          <a:lstStyle/>
          <a:p>
            <a:pPr algn="ctr"/>
            <a:r>
              <a:rPr lang="es-ES" b="1" dirty="0" smtClean="0"/>
              <a:t>4. Implementación de Estrategias Basadas en Evidencia para Promover Estado Nutricional Sano y Bienestar</a:t>
            </a:r>
            <a:endParaRPr lang="es-ES_tradnl" dirty="0"/>
          </a:p>
        </p:txBody>
      </p:sp>
      <p:pic>
        <p:nvPicPr>
          <p:cNvPr id="3" name="Picture 2"/>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171501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008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Neurofeedback y biofeedback</a:t>
            </a:r>
            <a:endParaRPr lang="es-ES_tradnl"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61319" y="1952625"/>
            <a:ext cx="3810000" cy="3810000"/>
          </a:xfrm>
        </p:spPr>
      </p:pic>
      <p:sp>
        <p:nvSpPr>
          <p:cNvPr id="5" name="Content Placeholder 4"/>
          <p:cNvSpPr>
            <a:spLocks noGrp="1"/>
          </p:cNvSpPr>
          <p:nvPr>
            <p:ph sz="half" idx="2"/>
          </p:nvPr>
        </p:nvSpPr>
        <p:spPr>
          <a:xfrm>
            <a:off x="6153149" y="1952625"/>
            <a:ext cx="5649645" cy="4363769"/>
          </a:xfrm>
        </p:spPr>
        <p:txBody>
          <a:bodyPr>
            <a:normAutofit fontScale="92500" lnSpcReduction="10000"/>
          </a:bodyPr>
          <a:lstStyle/>
          <a:p>
            <a:pPr lvl="0" algn="just"/>
            <a:r>
              <a:rPr lang="es-ES" dirty="0"/>
              <a:t>El biofeedback es un proceso que facilita el aprendizaje de cómo cambiar la actividad fisiológica con el objetivo de mejorar la salud y el desempeño. </a:t>
            </a:r>
          </a:p>
          <a:p>
            <a:pPr lvl="0" algn="just"/>
            <a:r>
              <a:rPr lang="es-ES_tradnl" dirty="0" smtClean="0"/>
              <a:t>Ayuda </a:t>
            </a:r>
            <a:r>
              <a:rPr lang="es-ES_tradnl" dirty="0"/>
              <a:t>en el manejo de la ansiedad y la motivación (Hammon, 2005 y Maccines, Dickerson, Chen, Nan-kuei, Adcock, 2016).</a:t>
            </a:r>
          </a:p>
          <a:p>
            <a:pPr lvl="0" algn="just"/>
            <a:r>
              <a:rPr lang="es-ES_tradnl" dirty="0" smtClean="0"/>
              <a:t>Facilita </a:t>
            </a:r>
            <a:r>
              <a:rPr lang="es-ES" dirty="0" smtClean="0"/>
              <a:t>gestión </a:t>
            </a:r>
            <a:r>
              <a:rPr lang="es-ES" dirty="0"/>
              <a:t>del estrés, mejora el control de impulsos,  y ayuda a la toma de consciencia en el proceso de recuperación del TCA. </a:t>
            </a:r>
            <a:endParaRPr lang="es-ES" dirty="0" smtClean="0"/>
          </a:p>
          <a:p>
            <a:pPr lvl="0" algn="just"/>
            <a:endParaRPr lang="es-ES" dirty="0" smtClean="0"/>
          </a:p>
          <a:p>
            <a:pPr lvl="0" algn="just"/>
            <a:endParaRPr lang="es-ES" dirty="0"/>
          </a:p>
          <a:p>
            <a:pPr lvl="0" algn="just"/>
            <a:endParaRPr lang="es-ES" dirty="0" smtClean="0"/>
          </a:p>
          <a:p>
            <a:pPr lvl="0" algn="r"/>
            <a:r>
              <a:rPr lang="es-ES" dirty="0" err="1" smtClean="0"/>
              <a:t>Marins</a:t>
            </a:r>
            <a:r>
              <a:rPr lang="es-ES" dirty="0" smtClean="0"/>
              <a:t> et al, 2019; </a:t>
            </a:r>
            <a:r>
              <a:rPr lang="es-ES" dirty="0" err="1" smtClean="0"/>
              <a:t>Auer</a:t>
            </a:r>
            <a:r>
              <a:rPr lang="es-ES" dirty="0" smtClean="0"/>
              <a:t> et al, 2018; </a:t>
            </a:r>
            <a:endParaRPr lang="es-ES" dirty="0"/>
          </a:p>
          <a:p>
            <a:pPr lvl="0"/>
            <a:endParaRPr lang="es-ES" sz="1500" dirty="0"/>
          </a:p>
          <a:p>
            <a:pPr lvl="0"/>
            <a:endParaRPr lang="en-US" sz="900" dirty="0"/>
          </a:p>
          <a:p>
            <a:pPr lvl="0"/>
            <a:endParaRPr lang="en-US" sz="900" dirty="0"/>
          </a:p>
          <a:p>
            <a:endParaRPr lang="es-ES_tradnl" dirty="0"/>
          </a:p>
        </p:txBody>
      </p:sp>
      <p:pic>
        <p:nvPicPr>
          <p:cNvPr id="7" name="Picture 6"/>
          <p:cNvPicPr>
            <a:picLocks noChangeAspect="1"/>
          </p:cNvPicPr>
          <p:nvPr/>
        </p:nvPicPr>
        <p:blipFill>
          <a:blip r:embed="rId4"/>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05925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Consciencia </a:t>
            </a:r>
            <a:r>
              <a:rPr lang="es-ES_tradnl" dirty="0" smtClean="0"/>
              <a:t>Plena </a:t>
            </a:r>
            <a:r>
              <a:rPr lang="es-ES_tradnl" dirty="0"/>
              <a:t>o </a:t>
            </a:r>
            <a:r>
              <a:rPr lang="es-ES_tradnl" dirty="0" smtClean="0"/>
              <a:t>Mindfulness</a:t>
            </a:r>
            <a:endParaRPr lang="es-ES_tradnl"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00332" y="2559183"/>
            <a:ext cx="4833520" cy="2910147"/>
          </a:xfrm>
          <a:effectLst>
            <a:outerShdw blurRad="50800" dist="38100" dir="10800000" algn="r" rotWithShape="0">
              <a:prstClr val="black">
                <a:alpha val="40000"/>
              </a:prstClr>
            </a:outerShdw>
          </a:effectLst>
        </p:spPr>
      </p:pic>
      <p:sp>
        <p:nvSpPr>
          <p:cNvPr id="3" name="Content Placeholder 2"/>
          <p:cNvSpPr>
            <a:spLocks noGrp="1"/>
          </p:cNvSpPr>
          <p:nvPr>
            <p:ph sz="half" idx="2"/>
          </p:nvPr>
        </p:nvSpPr>
        <p:spPr>
          <a:xfrm>
            <a:off x="6118859" y="2180493"/>
            <a:ext cx="5796475" cy="3987146"/>
          </a:xfrm>
        </p:spPr>
        <p:txBody>
          <a:bodyPr>
            <a:normAutofit fontScale="92500"/>
          </a:bodyPr>
          <a:lstStyle/>
          <a:p>
            <a:pPr marL="0" indent="0" algn="just">
              <a:buNone/>
            </a:pPr>
            <a:endParaRPr lang="es-ES" sz="2600" dirty="0" smtClean="0"/>
          </a:p>
          <a:p>
            <a:pPr marL="0" indent="0" algn="just">
              <a:buNone/>
            </a:pPr>
            <a:r>
              <a:rPr lang="es-ES" sz="2600" dirty="0" smtClean="0"/>
              <a:t>Los </a:t>
            </a:r>
            <a:r>
              <a:rPr lang="es-ES" sz="2600" dirty="0"/>
              <a:t>beneficios han sido documentados en el tratamiento de comportamientos relacionados con la obesidad (atracones y alimentación emocional, entre otros) y en el trastorno del atracón, adicciones, depresión y ansiedad. </a:t>
            </a:r>
            <a:endParaRPr lang="en-US" sz="2200" dirty="0" smtClean="0"/>
          </a:p>
          <a:p>
            <a:pPr marL="0" indent="0" algn="just">
              <a:buNone/>
            </a:pPr>
            <a:endParaRPr lang="en-US" sz="2200" dirty="0"/>
          </a:p>
          <a:p>
            <a:pPr marL="0" indent="0" algn="just">
              <a:buNone/>
            </a:pPr>
            <a:endParaRPr lang="en-US" sz="2200" dirty="0"/>
          </a:p>
          <a:p>
            <a:pPr marL="0" indent="0" algn="r">
              <a:buNone/>
            </a:pPr>
            <a:r>
              <a:rPr lang="en-US" sz="1400" dirty="0" err="1"/>
              <a:t>Kristeller</a:t>
            </a:r>
            <a:r>
              <a:rPr lang="en-US" sz="1400" dirty="0"/>
              <a:t>, J.; </a:t>
            </a:r>
            <a:r>
              <a:rPr lang="en-US" sz="1400" dirty="0" err="1"/>
              <a:t>Wolever</a:t>
            </a:r>
            <a:r>
              <a:rPr lang="en-US" sz="1400" dirty="0"/>
              <a:t>, </a:t>
            </a:r>
            <a:r>
              <a:rPr lang="en-US" sz="1400" dirty="0" err="1"/>
              <a:t>R.Q.y</a:t>
            </a:r>
            <a:r>
              <a:rPr lang="en-US" sz="1400" dirty="0"/>
              <a:t> Sheets, V. (2013); Dalen, J., Smith, B. W., Shelley, B. M., Sloan, A. L., </a:t>
            </a:r>
            <a:r>
              <a:rPr lang="en-US" sz="1400" dirty="0" err="1"/>
              <a:t>Leahigh</a:t>
            </a:r>
            <a:r>
              <a:rPr lang="en-US" sz="1400" dirty="0"/>
              <a:t>, L., &amp; Begay, D. (2010); O´Reilly, G.A.; Cook, L; </a:t>
            </a:r>
            <a:r>
              <a:rPr lang="en-US" sz="1400" dirty="0" err="1"/>
              <a:t>Spruit</a:t>
            </a:r>
            <a:r>
              <a:rPr lang="en-US" sz="1400" dirty="0"/>
              <a:t>-Metz, D. y Black, D.S (2014); </a:t>
            </a:r>
            <a:r>
              <a:rPr lang="en-US" sz="1400" dirty="0" err="1"/>
              <a:t>Rubia</a:t>
            </a:r>
            <a:r>
              <a:rPr lang="en-US" sz="1400" dirty="0"/>
              <a:t>, K. (2009)</a:t>
            </a:r>
          </a:p>
          <a:p>
            <a:endParaRPr lang="es-ES_tradnl" dirty="0"/>
          </a:p>
        </p:txBody>
      </p:sp>
      <p:pic>
        <p:nvPicPr>
          <p:cNvPr id="5" name="Picture 4"/>
          <p:cNvPicPr>
            <a:picLocks noChangeAspect="1"/>
          </p:cNvPicPr>
          <p:nvPr/>
        </p:nvPicPr>
        <p:blipFill>
          <a:blip r:embed="rId4"/>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29353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Alimentos </a:t>
            </a:r>
            <a:r>
              <a:rPr lang="en-US" dirty="0" err="1" smtClean="0"/>
              <a:t>Fermentados</a:t>
            </a:r>
            <a:endParaRPr lang="en-US" dirty="0"/>
          </a:p>
        </p:txBody>
      </p:sp>
      <p:sp>
        <p:nvSpPr>
          <p:cNvPr id="12" name="Content Placeholder 11"/>
          <p:cNvSpPr>
            <a:spLocks noGrp="1"/>
          </p:cNvSpPr>
          <p:nvPr>
            <p:ph idx="1"/>
          </p:nvPr>
        </p:nvSpPr>
        <p:spPr>
          <a:xfrm>
            <a:off x="1899138" y="1737360"/>
            <a:ext cx="10058400" cy="4023360"/>
          </a:xfrm>
        </p:spPr>
        <p:txBody>
          <a:bodyPr>
            <a:noAutofit/>
          </a:bodyPr>
          <a:lstStyle/>
          <a:p>
            <a:pPr marL="0" algn="r">
              <a:spcBef>
                <a:spcPts val="0"/>
              </a:spcBef>
              <a:spcAft>
                <a:spcPts val="0"/>
              </a:spcAft>
            </a:pPr>
            <a:r>
              <a:rPr lang="es-ES_tradnl" sz="2400" b="1" dirty="0">
                <a:solidFill>
                  <a:srgbClr val="C00000"/>
                </a:solidFill>
              </a:rPr>
              <a:t>“La idea es simple; en </a:t>
            </a:r>
            <a:r>
              <a:rPr lang="es-ES_tradnl" sz="2400" b="1" dirty="0" err="1">
                <a:solidFill>
                  <a:srgbClr val="C00000"/>
                </a:solidFill>
              </a:rPr>
              <a:t>adici</a:t>
            </a:r>
            <a:r>
              <a:rPr lang="es-ES" sz="2400" b="1" dirty="0">
                <a:solidFill>
                  <a:srgbClr val="C00000"/>
                </a:solidFill>
              </a:rPr>
              <a:t>ón a las recomendaciones dietéticas diarias existentes para macronutrientes, las vitaminas y los elementos traza, se deberían desarrollar guías para que los consumidores incluyan sistemáticamente microorganismos seguros en sus dietas diarias</a:t>
            </a:r>
            <a:r>
              <a:rPr lang="is-IS" sz="2400" b="1" dirty="0">
                <a:solidFill>
                  <a:srgbClr val="C00000"/>
                </a:solidFill>
              </a:rPr>
              <a:t>…(al) recomendar el aumento en el consumo de alimentos fermentados”. </a:t>
            </a:r>
          </a:p>
          <a:p>
            <a:pPr marL="0" algn="r">
              <a:spcBef>
                <a:spcPts val="0"/>
              </a:spcBef>
              <a:spcAft>
                <a:spcPts val="0"/>
              </a:spcAft>
            </a:pPr>
            <a:r>
              <a:rPr lang="is-IS" sz="2400" b="1" dirty="0">
                <a:solidFill>
                  <a:srgbClr val="C00000"/>
                </a:solidFill>
              </a:rPr>
              <a:t>Colin Hill, Universidad de College Cork </a:t>
            </a:r>
            <a:endParaRPr lang="es-ES_tradnl" sz="2400" b="1" dirty="0">
              <a:solidFill>
                <a:srgbClr val="C00000"/>
              </a:solidFill>
            </a:endParaRPr>
          </a:p>
        </p:txBody>
      </p:sp>
      <p:sp>
        <p:nvSpPr>
          <p:cNvPr id="13" name="TextBox 12"/>
          <p:cNvSpPr txBox="1"/>
          <p:nvPr/>
        </p:nvSpPr>
        <p:spPr>
          <a:xfrm>
            <a:off x="227253" y="3955225"/>
            <a:ext cx="9803011" cy="2308324"/>
          </a:xfrm>
          <a:prstGeom prst="rect">
            <a:avLst/>
          </a:prstGeom>
          <a:noFill/>
        </p:spPr>
        <p:txBody>
          <a:bodyPr wrap="square" rtlCol="0">
            <a:spAutoFit/>
          </a:bodyPr>
          <a:lstStyle/>
          <a:p>
            <a:r>
              <a:rPr lang="es-ES_tradnl" sz="2400" b="1" dirty="0">
                <a:solidFill>
                  <a:srgbClr val="002060"/>
                </a:solidFill>
              </a:rPr>
              <a:t>Diversos grupos prominentes han recomendado que los profesionales de la salud promueven los alimentos fermentados que contengan microbios vivos como parte de una </a:t>
            </a:r>
            <a:r>
              <a:rPr lang="es-ES" sz="2400" b="1" dirty="0">
                <a:solidFill>
                  <a:srgbClr val="002060"/>
                </a:solidFill>
              </a:rPr>
              <a:t>política de salud pública. </a:t>
            </a:r>
            <a:r>
              <a:rPr lang="es-ES_tradnl" sz="2400" b="1" dirty="0">
                <a:solidFill>
                  <a:srgbClr val="002060"/>
                </a:solidFill>
              </a:rPr>
              <a:t>(</a:t>
            </a:r>
            <a:r>
              <a:rPr lang="es-ES_tradnl" sz="2400" b="1" dirty="0" err="1">
                <a:solidFill>
                  <a:srgbClr val="002060"/>
                </a:solidFill>
              </a:rPr>
              <a:t>Ebner</a:t>
            </a:r>
            <a:r>
              <a:rPr lang="es-ES_tradnl" sz="2400" b="1" dirty="0">
                <a:solidFill>
                  <a:srgbClr val="002060"/>
                </a:solidFill>
              </a:rPr>
              <a:t> et al., 2014; Sanders et al., 2014; </a:t>
            </a:r>
            <a:r>
              <a:rPr lang="es-ES_tradnl" sz="2400" b="1" dirty="0" err="1" smtClean="0">
                <a:solidFill>
                  <a:srgbClr val="002060"/>
                </a:solidFill>
              </a:rPr>
              <a:t>Chilton</a:t>
            </a:r>
            <a:r>
              <a:rPr lang="es-ES_tradnl" sz="2400" b="1" dirty="0">
                <a:solidFill>
                  <a:srgbClr val="002060"/>
                </a:solidFill>
              </a:rPr>
              <a:t> </a:t>
            </a:r>
            <a:r>
              <a:rPr lang="nb-NO" sz="2400" b="1" dirty="0" smtClean="0">
                <a:solidFill>
                  <a:srgbClr val="002060"/>
                </a:solidFill>
              </a:rPr>
              <a:t>et </a:t>
            </a:r>
            <a:r>
              <a:rPr lang="nb-NO" sz="2400" b="1" dirty="0">
                <a:solidFill>
                  <a:srgbClr val="002060"/>
                </a:solidFill>
              </a:rPr>
              <a:t>al., 2015; Bell et al., 2017; Hill et al., 2017).   </a:t>
            </a:r>
            <a:r>
              <a:rPr lang="nb-NO" sz="2400" b="1" dirty="0" err="1">
                <a:solidFill>
                  <a:srgbClr val="002060"/>
                </a:solidFill>
              </a:rPr>
              <a:t>Esto</a:t>
            </a:r>
            <a:r>
              <a:rPr lang="nb-NO" sz="2400" b="1" dirty="0">
                <a:solidFill>
                  <a:srgbClr val="002060"/>
                </a:solidFill>
              </a:rPr>
              <a:t> es </a:t>
            </a:r>
            <a:r>
              <a:rPr lang="nb-NO" sz="2400" b="1" dirty="0" err="1">
                <a:solidFill>
                  <a:srgbClr val="002060"/>
                </a:solidFill>
              </a:rPr>
              <a:t>especialmente</a:t>
            </a:r>
            <a:r>
              <a:rPr lang="nb-NO" sz="2400" b="1" dirty="0">
                <a:solidFill>
                  <a:srgbClr val="002060"/>
                </a:solidFill>
              </a:rPr>
              <a:t> </a:t>
            </a:r>
            <a:r>
              <a:rPr lang="nb-NO" sz="2400" b="1" dirty="0" err="1">
                <a:solidFill>
                  <a:srgbClr val="002060"/>
                </a:solidFill>
              </a:rPr>
              <a:t>importante</a:t>
            </a:r>
            <a:r>
              <a:rPr lang="nb-NO" sz="2400" b="1" dirty="0">
                <a:solidFill>
                  <a:srgbClr val="002060"/>
                </a:solidFill>
              </a:rPr>
              <a:t> en </a:t>
            </a:r>
            <a:r>
              <a:rPr lang="nb-NO" sz="2400" b="1" dirty="0" err="1">
                <a:solidFill>
                  <a:srgbClr val="002060"/>
                </a:solidFill>
              </a:rPr>
              <a:t>niños</a:t>
            </a:r>
            <a:r>
              <a:rPr lang="nb-NO" sz="2400" b="1" dirty="0">
                <a:solidFill>
                  <a:srgbClr val="002060"/>
                </a:solidFill>
              </a:rPr>
              <a:t> y </a:t>
            </a:r>
            <a:r>
              <a:rPr lang="nb-NO" sz="2400" b="1" dirty="0" err="1">
                <a:solidFill>
                  <a:srgbClr val="002060"/>
                </a:solidFill>
              </a:rPr>
              <a:t>poblaci</a:t>
            </a:r>
            <a:r>
              <a:rPr lang="es-ES" sz="2400" b="1" dirty="0" err="1">
                <a:solidFill>
                  <a:srgbClr val="002060"/>
                </a:solidFill>
              </a:rPr>
              <a:t>ones</a:t>
            </a:r>
            <a:r>
              <a:rPr lang="es-ES" sz="2400" b="1" dirty="0">
                <a:solidFill>
                  <a:srgbClr val="002060"/>
                </a:solidFill>
              </a:rPr>
              <a:t> de escasos recursos. (</a:t>
            </a:r>
            <a:r>
              <a:rPr lang="es-ES" sz="2400" b="1" dirty="0" err="1">
                <a:solidFill>
                  <a:srgbClr val="002060"/>
                </a:solidFill>
              </a:rPr>
              <a:t>Kort</a:t>
            </a:r>
            <a:r>
              <a:rPr lang="es-ES" sz="2400" b="1" dirty="0">
                <a:solidFill>
                  <a:srgbClr val="002060"/>
                </a:solidFill>
              </a:rPr>
              <a:t> et al, 2015</a:t>
            </a:r>
            <a:r>
              <a:rPr lang="es-ES" sz="2000" b="1" dirty="0">
                <a:solidFill>
                  <a:srgbClr val="002060"/>
                </a:solidFill>
              </a:rPr>
              <a:t>)</a:t>
            </a:r>
            <a:endParaRPr lang="es-ES_tradnl" sz="2000" b="1" dirty="0">
              <a:solidFill>
                <a:srgbClr val="002060"/>
              </a:solidFill>
            </a:endParaRPr>
          </a:p>
        </p:txBody>
      </p:sp>
      <p:pic>
        <p:nvPicPr>
          <p:cNvPr id="5" name="Picture 4"/>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16594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3074" name="Picture 2" descr="https://www.maryjanedetroyer.com/wp/wp-content/uploads/2019/04/No-More-Di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179" y="1438368"/>
            <a:ext cx="8513982" cy="47782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p:cNvSpPr>
          <p:nvPr/>
        </p:nvSpPr>
        <p:spPr>
          <a:xfrm>
            <a:off x="675249" y="429011"/>
            <a:ext cx="10058400" cy="356616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6000" dirty="0" smtClean="0"/>
              <a:t>Enfoque No Dieta</a:t>
            </a:r>
            <a:endParaRPr lang="en-US" sz="6000" dirty="0"/>
          </a:p>
        </p:txBody>
      </p:sp>
      <p:pic>
        <p:nvPicPr>
          <p:cNvPr id="5" name="Picture 4"/>
          <p:cNvPicPr>
            <a:picLocks noChangeAspect="1"/>
          </p:cNvPicPr>
          <p:nvPr/>
        </p:nvPicPr>
        <p:blipFill>
          <a:blip r:embed="rId4"/>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12055701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800807629"/>
              </p:ext>
            </p:extLst>
          </p:nvPr>
        </p:nvGraphicFramePr>
        <p:xfrm>
          <a:off x="677778" y="204538"/>
          <a:ext cx="10860505" cy="57005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609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4155C7D-1CB0-764B-A560-632100DB6CC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AC043058-2D54-CD45-B66E-B326BA3F8F9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8C0253A-9B84-F24D-9C7A-A75E54F721E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0B46862-B1D7-5C4E-8C41-02765494578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592A0B74-C0B1-C84D-B826-581120253E4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4CE8B060-30BC-5B4E-8186-7FABC772A88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260648"/>
            <a:ext cx="8820472" cy="5904656"/>
          </a:xfrm>
          <a:prstGeom prst="rect">
            <a:avLst/>
          </a:prstGeom>
        </p:spPr>
      </p:pic>
      <p:sp>
        <p:nvSpPr>
          <p:cNvPr id="4" name="Title 3"/>
          <p:cNvSpPr>
            <a:spLocks noGrp="1"/>
          </p:cNvSpPr>
          <p:nvPr>
            <p:ph type="title" idx="4294967295"/>
          </p:nvPr>
        </p:nvSpPr>
        <p:spPr>
          <a:xfrm>
            <a:off x="2341848" y="332657"/>
            <a:ext cx="7543800" cy="3565525"/>
          </a:xfrm>
        </p:spPr>
        <p:txBody>
          <a:bodyPr>
            <a:normAutofit fontScale="90000"/>
          </a:bodyPr>
          <a:lstStyle/>
          <a:p>
            <a:pPr algn="ctr"/>
            <a:r>
              <a:rPr lang="es-ES_tradnl" sz="5400" b="1" dirty="0"/>
              <a:t>Mindful Eating:</a:t>
            </a:r>
            <a:br>
              <a:rPr lang="es-ES_tradnl" sz="5400" b="1" dirty="0"/>
            </a:br>
            <a:r>
              <a:rPr lang="es-ES_tradnl" sz="5400" b="1" dirty="0"/>
              <a:t> </a:t>
            </a:r>
            <a:br>
              <a:rPr lang="es-ES_tradnl" sz="5400" b="1" dirty="0"/>
            </a:br>
            <a:r>
              <a:rPr lang="es-ES_tradnl" sz="5400" b="1" dirty="0">
                <a:solidFill>
                  <a:srgbClr val="BF362B"/>
                </a:solidFill>
              </a:rPr>
              <a:t>C</a:t>
            </a:r>
            <a:r>
              <a:rPr lang="es-ES" sz="5400" b="1" dirty="0">
                <a:solidFill>
                  <a:srgbClr val="BF362B"/>
                </a:solidFill>
              </a:rPr>
              <a:t>ómo Comemos es Igual de Importante que LO QUE comemos</a:t>
            </a:r>
            <a:endParaRPr lang="es-ES_tradnl" sz="5400" b="1" dirty="0">
              <a:solidFill>
                <a:srgbClr val="BF362B"/>
              </a:solidFill>
            </a:endParaRPr>
          </a:p>
        </p:txBody>
      </p:sp>
      <p:pic>
        <p:nvPicPr>
          <p:cNvPr id="6" name="Picture 5"/>
          <p:cNvPicPr>
            <a:picLocks noChangeAspect="1"/>
          </p:cNvPicPr>
          <p:nvPr/>
        </p:nvPicPr>
        <p:blipFill>
          <a:blip r:embed="rId3"/>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8268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24386059"/>
              </p:ext>
            </p:extLst>
          </p:nvPr>
        </p:nvGraphicFramePr>
        <p:xfrm>
          <a:off x="872197" y="182880"/>
          <a:ext cx="11319803" cy="6066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Hexagon 5"/>
          <p:cNvSpPr/>
          <p:nvPr/>
        </p:nvSpPr>
        <p:spPr>
          <a:xfrm>
            <a:off x="8648055" y="3443719"/>
            <a:ext cx="3425126" cy="2805194"/>
          </a:xfrm>
          <a:prstGeom prst="hexagon">
            <a:avLst>
              <a:gd name="adj" fmla="val 25000"/>
              <a:gd name="vf" fmla="val 115470"/>
            </a:avLst>
          </a:prstGeom>
          <a:blipFill>
            <a:blip r:embed="rId8">
              <a:extLst>
                <a:ext uri="{28A0092B-C50C-407E-A947-70E740481C1C}">
                  <a14:useLocalDpi xmlns:a14="http://schemas.microsoft.com/office/drawing/2010/main" val="0"/>
                </a:ext>
              </a:extLst>
            </a:blip>
            <a:srcRect/>
            <a:stretch>
              <a:fillRect l="-27000" r="-27000"/>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5" name="Picture 4"/>
          <p:cNvPicPr>
            <a:picLocks noChangeAspect="1"/>
          </p:cNvPicPr>
          <p:nvPr/>
        </p:nvPicPr>
        <p:blipFill>
          <a:blip r:embed="rId9"/>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36188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F1492F88-0439-5D43-9932-548404582D94}"/>
                                            </p:graphicEl>
                                          </p:spTgt>
                                        </p:tgtEl>
                                        <p:attrNameLst>
                                          <p:attrName>style.visibility</p:attrName>
                                        </p:attrNameLst>
                                      </p:cBhvr>
                                      <p:to>
                                        <p:strVal val="visible"/>
                                      </p:to>
                                    </p:set>
                                    <p:anim calcmode="lin" valueType="num">
                                      <p:cBhvr additive="base">
                                        <p:cTn id="7" dur="500" fill="hold"/>
                                        <p:tgtEl>
                                          <p:spTgt spid="4">
                                            <p:graphicEl>
                                              <a:dgm id="{F1492F88-0439-5D43-9932-548404582D94}"/>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F1492F88-0439-5D43-9932-548404582D94}"/>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9C1C1602-9915-DE45-A6A4-7B8C065829E4}"/>
                                            </p:graphicEl>
                                          </p:spTgt>
                                        </p:tgtEl>
                                        <p:attrNameLst>
                                          <p:attrName>style.visibility</p:attrName>
                                        </p:attrNameLst>
                                      </p:cBhvr>
                                      <p:to>
                                        <p:strVal val="visible"/>
                                      </p:to>
                                    </p:set>
                                    <p:anim calcmode="lin" valueType="num">
                                      <p:cBhvr additive="base">
                                        <p:cTn id="11" dur="500" fill="hold"/>
                                        <p:tgtEl>
                                          <p:spTgt spid="4">
                                            <p:graphicEl>
                                              <a:dgm id="{9C1C1602-9915-DE45-A6A4-7B8C065829E4}"/>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9C1C1602-9915-DE45-A6A4-7B8C065829E4}"/>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graphicEl>
                                              <a:dgm id="{A015D49F-C0F7-9249-A496-6A4F47A4F028}"/>
                                            </p:graphicEl>
                                          </p:spTgt>
                                        </p:tgtEl>
                                        <p:attrNameLst>
                                          <p:attrName>style.visibility</p:attrName>
                                        </p:attrNameLst>
                                      </p:cBhvr>
                                      <p:to>
                                        <p:strVal val="visible"/>
                                      </p:to>
                                    </p:set>
                                    <p:anim calcmode="lin" valueType="num">
                                      <p:cBhvr additive="base">
                                        <p:cTn id="17" dur="500" fill="hold"/>
                                        <p:tgtEl>
                                          <p:spTgt spid="4">
                                            <p:graphicEl>
                                              <a:dgm id="{A015D49F-C0F7-9249-A496-6A4F47A4F028}"/>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A015D49F-C0F7-9249-A496-6A4F47A4F028}"/>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graphicEl>
                                              <a:dgm id="{9241FB96-BAB9-9942-9BAA-94E23BB63D1A}"/>
                                            </p:graphicEl>
                                          </p:spTgt>
                                        </p:tgtEl>
                                        <p:attrNameLst>
                                          <p:attrName>style.visibility</p:attrName>
                                        </p:attrNameLst>
                                      </p:cBhvr>
                                      <p:to>
                                        <p:strVal val="visible"/>
                                      </p:to>
                                    </p:set>
                                    <p:anim calcmode="lin" valueType="num">
                                      <p:cBhvr additive="base">
                                        <p:cTn id="21" dur="500" fill="hold"/>
                                        <p:tgtEl>
                                          <p:spTgt spid="4">
                                            <p:graphicEl>
                                              <a:dgm id="{9241FB96-BAB9-9942-9BAA-94E23BB63D1A}"/>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9241FB96-BAB9-9942-9BAA-94E23BB63D1A}"/>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graphicEl>
                                              <a:dgm id="{D1179C58-B06F-C742-BBB9-4851A01A1D67}"/>
                                            </p:graphicEl>
                                          </p:spTgt>
                                        </p:tgtEl>
                                        <p:attrNameLst>
                                          <p:attrName>style.visibility</p:attrName>
                                        </p:attrNameLst>
                                      </p:cBhvr>
                                      <p:to>
                                        <p:strVal val="visible"/>
                                      </p:to>
                                    </p:set>
                                    <p:anim calcmode="lin" valueType="num">
                                      <p:cBhvr additive="base">
                                        <p:cTn id="25" dur="500" fill="hold"/>
                                        <p:tgtEl>
                                          <p:spTgt spid="4">
                                            <p:graphicEl>
                                              <a:dgm id="{D1179C58-B06F-C742-BBB9-4851A01A1D67}"/>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D1179C58-B06F-C742-BBB9-4851A01A1D67}"/>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graphicEl>
                                              <a:dgm id="{DBC8BBC8-457E-754D-9834-C2696FC0453A}"/>
                                            </p:graphicEl>
                                          </p:spTgt>
                                        </p:tgtEl>
                                        <p:attrNameLst>
                                          <p:attrName>style.visibility</p:attrName>
                                        </p:attrNameLst>
                                      </p:cBhvr>
                                      <p:to>
                                        <p:strVal val="visible"/>
                                      </p:to>
                                    </p:set>
                                    <p:anim calcmode="lin" valueType="num">
                                      <p:cBhvr additive="base">
                                        <p:cTn id="29" dur="500" fill="hold"/>
                                        <p:tgtEl>
                                          <p:spTgt spid="4">
                                            <p:graphicEl>
                                              <a:dgm id="{DBC8BBC8-457E-754D-9834-C2696FC0453A}"/>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graphicEl>
                                              <a:dgm id="{DBC8BBC8-457E-754D-9834-C2696FC0453A}"/>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graphicEl>
                                              <a:dgm id="{F3C82CC8-BF5A-D14E-BB3E-9E446C3543AA}"/>
                                            </p:graphicEl>
                                          </p:spTgt>
                                        </p:tgtEl>
                                        <p:attrNameLst>
                                          <p:attrName>style.visibility</p:attrName>
                                        </p:attrNameLst>
                                      </p:cBhvr>
                                      <p:to>
                                        <p:strVal val="visible"/>
                                      </p:to>
                                    </p:set>
                                    <p:anim calcmode="lin" valueType="num">
                                      <p:cBhvr additive="base">
                                        <p:cTn id="35" dur="500" fill="hold"/>
                                        <p:tgtEl>
                                          <p:spTgt spid="4">
                                            <p:graphicEl>
                                              <a:dgm id="{F3C82CC8-BF5A-D14E-BB3E-9E446C3543AA}"/>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graphicEl>
                                              <a:dgm id="{F3C82CC8-BF5A-D14E-BB3E-9E446C3543AA}"/>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graphicEl>
                                              <a:dgm id="{88F07B12-1A26-E04F-97E1-558A594296C7}"/>
                                            </p:graphicEl>
                                          </p:spTgt>
                                        </p:tgtEl>
                                        <p:attrNameLst>
                                          <p:attrName>style.visibility</p:attrName>
                                        </p:attrNameLst>
                                      </p:cBhvr>
                                      <p:to>
                                        <p:strVal val="visible"/>
                                      </p:to>
                                    </p:set>
                                    <p:anim calcmode="lin" valueType="num">
                                      <p:cBhvr additive="base">
                                        <p:cTn id="39" dur="500" fill="hold"/>
                                        <p:tgtEl>
                                          <p:spTgt spid="4">
                                            <p:graphicEl>
                                              <a:dgm id="{88F07B12-1A26-E04F-97E1-558A594296C7}"/>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graphicEl>
                                              <a:dgm id="{88F07B12-1A26-E04F-97E1-558A594296C7}"/>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graphicEl>
                                              <a:dgm id="{96A0F73F-D4C2-C341-B907-23A60F17FC73}"/>
                                            </p:graphicEl>
                                          </p:spTgt>
                                        </p:tgtEl>
                                        <p:attrNameLst>
                                          <p:attrName>style.visibility</p:attrName>
                                        </p:attrNameLst>
                                      </p:cBhvr>
                                      <p:to>
                                        <p:strVal val="visible"/>
                                      </p:to>
                                    </p:set>
                                    <p:anim calcmode="lin" valueType="num">
                                      <p:cBhvr additive="base">
                                        <p:cTn id="43" dur="500" fill="hold"/>
                                        <p:tgtEl>
                                          <p:spTgt spid="4">
                                            <p:graphicEl>
                                              <a:dgm id="{96A0F73F-D4C2-C341-B907-23A60F17FC73}"/>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96A0F73F-D4C2-C341-B907-23A60F17FC73}"/>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B368502C-D469-4943-B23F-68615AED069B}"/>
                                            </p:graphicEl>
                                          </p:spTgt>
                                        </p:tgtEl>
                                        <p:attrNameLst>
                                          <p:attrName>style.visibility</p:attrName>
                                        </p:attrNameLst>
                                      </p:cBhvr>
                                      <p:to>
                                        <p:strVal val="visible"/>
                                      </p:to>
                                    </p:set>
                                    <p:anim calcmode="lin" valueType="num">
                                      <p:cBhvr additive="base">
                                        <p:cTn id="47" dur="500" fill="hold"/>
                                        <p:tgtEl>
                                          <p:spTgt spid="4">
                                            <p:graphicEl>
                                              <a:dgm id="{B368502C-D469-4943-B23F-68615AED069B}"/>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B368502C-D469-4943-B23F-68615AED069B}"/>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graphicEl>
                                              <a:dgm id="{B05D4FC7-29A3-9347-A245-895A8A7B35A9}"/>
                                            </p:graphicEl>
                                          </p:spTgt>
                                        </p:tgtEl>
                                        <p:attrNameLst>
                                          <p:attrName>style.visibility</p:attrName>
                                        </p:attrNameLst>
                                      </p:cBhvr>
                                      <p:to>
                                        <p:strVal val="visible"/>
                                      </p:to>
                                    </p:set>
                                    <p:anim calcmode="lin" valueType="num">
                                      <p:cBhvr additive="base">
                                        <p:cTn id="53" dur="500" fill="hold"/>
                                        <p:tgtEl>
                                          <p:spTgt spid="4">
                                            <p:graphicEl>
                                              <a:dgm id="{B05D4FC7-29A3-9347-A245-895A8A7B35A9}"/>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graphicEl>
                                              <a:dgm id="{B05D4FC7-29A3-9347-A245-895A8A7B35A9}"/>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graphicEl>
                                              <a:dgm id="{6896DEE3-346F-9742-81CD-30141D7740F9}"/>
                                            </p:graphicEl>
                                          </p:spTgt>
                                        </p:tgtEl>
                                        <p:attrNameLst>
                                          <p:attrName>style.visibility</p:attrName>
                                        </p:attrNameLst>
                                      </p:cBhvr>
                                      <p:to>
                                        <p:strVal val="visible"/>
                                      </p:to>
                                    </p:set>
                                    <p:anim calcmode="lin" valueType="num">
                                      <p:cBhvr additive="base">
                                        <p:cTn id="57" dur="500" fill="hold"/>
                                        <p:tgtEl>
                                          <p:spTgt spid="4">
                                            <p:graphicEl>
                                              <a:dgm id="{6896DEE3-346F-9742-81CD-30141D7740F9}"/>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graphicEl>
                                              <a:dgm id="{6896DEE3-346F-9742-81CD-30141D7740F9}"/>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
                                            <p:graphicEl>
                                              <a:dgm id="{928E314A-DB7C-3F43-BFCD-9F20C342AC46}"/>
                                            </p:graphicEl>
                                          </p:spTgt>
                                        </p:tgtEl>
                                        <p:attrNameLst>
                                          <p:attrName>style.visibility</p:attrName>
                                        </p:attrNameLst>
                                      </p:cBhvr>
                                      <p:to>
                                        <p:strVal val="visible"/>
                                      </p:to>
                                    </p:set>
                                    <p:anim calcmode="lin" valueType="num">
                                      <p:cBhvr additive="base">
                                        <p:cTn id="61" dur="500" fill="hold"/>
                                        <p:tgtEl>
                                          <p:spTgt spid="4">
                                            <p:graphicEl>
                                              <a:dgm id="{928E314A-DB7C-3F43-BFCD-9F20C342AC46}"/>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graphicEl>
                                              <a:dgm id="{928E314A-DB7C-3F43-BFCD-9F20C342AC46}"/>
                                            </p:graphic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graphicEl>
                                              <a:dgm id="{DEE006E9-F10F-E14B-8A6F-03AF2EEA8C60}"/>
                                            </p:graphicEl>
                                          </p:spTgt>
                                        </p:tgtEl>
                                        <p:attrNameLst>
                                          <p:attrName>style.visibility</p:attrName>
                                        </p:attrNameLst>
                                      </p:cBhvr>
                                      <p:to>
                                        <p:strVal val="visible"/>
                                      </p:to>
                                    </p:set>
                                    <p:anim calcmode="lin" valueType="num">
                                      <p:cBhvr additive="base">
                                        <p:cTn id="65" dur="500" fill="hold"/>
                                        <p:tgtEl>
                                          <p:spTgt spid="4">
                                            <p:graphicEl>
                                              <a:dgm id="{DEE006E9-F10F-E14B-8A6F-03AF2EEA8C60}"/>
                                            </p:graphic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graphicEl>
                                              <a:dgm id="{DEE006E9-F10F-E14B-8A6F-03AF2EEA8C60}"/>
                                            </p:graphic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graphicEl>
                                              <a:dgm id="{484CA3EE-034A-1944-A343-12C4B1E2047A}"/>
                                            </p:graphicEl>
                                          </p:spTgt>
                                        </p:tgtEl>
                                        <p:attrNameLst>
                                          <p:attrName>style.visibility</p:attrName>
                                        </p:attrNameLst>
                                      </p:cBhvr>
                                      <p:to>
                                        <p:strVal val="visible"/>
                                      </p:to>
                                    </p:set>
                                    <p:anim calcmode="lin" valueType="num">
                                      <p:cBhvr additive="base">
                                        <p:cTn id="71" dur="500" fill="hold"/>
                                        <p:tgtEl>
                                          <p:spTgt spid="4">
                                            <p:graphicEl>
                                              <a:dgm id="{484CA3EE-034A-1944-A343-12C4B1E2047A}"/>
                                            </p:graphic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graphicEl>
                                              <a:dgm id="{484CA3EE-034A-1944-A343-12C4B1E2047A}"/>
                                            </p:graphic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
                                            <p:graphicEl>
                                              <a:dgm id="{98261457-41F6-7E4F-A007-4BCB7E6D11A8}"/>
                                            </p:graphicEl>
                                          </p:spTgt>
                                        </p:tgtEl>
                                        <p:attrNameLst>
                                          <p:attrName>style.visibility</p:attrName>
                                        </p:attrNameLst>
                                      </p:cBhvr>
                                      <p:to>
                                        <p:strVal val="visible"/>
                                      </p:to>
                                    </p:set>
                                    <p:anim calcmode="lin" valueType="num">
                                      <p:cBhvr additive="base">
                                        <p:cTn id="75" dur="500" fill="hold"/>
                                        <p:tgtEl>
                                          <p:spTgt spid="4">
                                            <p:graphicEl>
                                              <a:dgm id="{98261457-41F6-7E4F-A007-4BCB7E6D11A8}"/>
                                            </p:graphic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graphicEl>
                                              <a:dgm id="{98261457-41F6-7E4F-A007-4BCB7E6D11A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679622" y="342901"/>
            <a:ext cx="11067535" cy="4043234"/>
          </a:xfrm>
        </p:spPr>
        <p:txBody>
          <a:bodyPr>
            <a:normAutofit/>
          </a:bodyPr>
          <a:lstStyle/>
          <a:p>
            <a:pPr algn="ctr"/>
            <a:r>
              <a:rPr lang="en-US" b="1" dirty="0" smtClean="0">
                <a:solidFill>
                  <a:schemeClr val="accent1">
                    <a:lumMod val="75000"/>
                  </a:schemeClr>
                </a:solidFill>
              </a:rPr>
              <a:t>“La </a:t>
            </a:r>
            <a:r>
              <a:rPr lang="en-US" b="1" dirty="0" err="1" smtClean="0">
                <a:solidFill>
                  <a:srgbClr val="C00000"/>
                </a:solidFill>
              </a:rPr>
              <a:t>salud</a:t>
            </a:r>
            <a:r>
              <a:rPr lang="en-US" b="1" dirty="0" smtClean="0">
                <a:solidFill>
                  <a:schemeClr val="accent1">
                    <a:lumMod val="75000"/>
                  </a:schemeClr>
                </a:solidFill>
              </a:rPr>
              <a:t> </a:t>
            </a:r>
            <a:r>
              <a:rPr lang="en-US" b="1" dirty="0" err="1" smtClean="0">
                <a:solidFill>
                  <a:schemeClr val="accent1">
                    <a:lumMod val="75000"/>
                  </a:schemeClr>
                </a:solidFill>
              </a:rPr>
              <a:t>es</a:t>
            </a:r>
            <a:r>
              <a:rPr lang="en-US" b="1" dirty="0" smtClean="0">
                <a:solidFill>
                  <a:schemeClr val="accent1">
                    <a:lumMod val="75000"/>
                  </a:schemeClr>
                </a:solidFill>
              </a:rPr>
              <a:t> un </a:t>
            </a:r>
            <a:r>
              <a:rPr lang="en-US" b="1" dirty="0" err="1" smtClean="0">
                <a:solidFill>
                  <a:schemeClr val="accent1">
                    <a:lumMod val="75000"/>
                  </a:schemeClr>
                </a:solidFill>
              </a:rPr>
              <a:t>estado</a:t>
            </a:r>
            <a:r>
              <a:rPr lang="en-US" b="1" dirty="0" smtClean="0">
                <a:solidFill>
                  <a:schemeClr val="accent1">
                    <a:lumMod val="75000"/>
                  </a:schemeClr>
                </a:solidFill>
              </a:rPr>
              <a:t> de </a:t>
            </a:r>
            <a:r>
              <a:rPr lang="en-US" b="1" dirty="0" err="1" smtClean="0">
                <a:solidFill>
                  <a:schemeClr val="accent1">
                    <a:lumMod val="75000"/>
                  </a:schemeClr>
                </a:solidFill>
              </a:rPr>
              <a:t>completo</a:t>
            </a:r>
            <a:r>
              <a:rPr lang="en-US" b="1" dirty="0" smtClean="0">
                <a:solidFill>
                  <a:schemeClr val="accent1">
                    <a:lumMod val="75000"/>
                  </a:schemeClr>
                </a:solidFill>
              </a:rPr>
              <a:t> </a:t>
            </a:r>
            <a:r>
              <a:rPr lang="en-US" b="1" dirty="0" err="1" smtClean="0">
                <a:solidFill>
                  <a:srgbClr val="C00000"/>
                </a:solidFill>
              </a:rPr>
              <a:t>bienestar</a:t>
            </a:r>
            <a:r>
              <a:rPr lang="en-US" b="1" dirty="0" smtClean="0">
                <a:solidFill>
                  <a:schemeClr val="accent1">
                    <a:lumMod val="75000"/>
                  </a:schemeClr>
                </a:solidFill>
              </a:rPr>
              <a:t> </a:t>
            </a:r>
            <a:r>
              <a:rPr lang="es-ES" b="1" dirty="0" smtClean="0">
                <a:solidFill>
                  <a:schemeClr val="accent1">
                    <a:lumMod val="75000"/>
                  </a:schemeClr>
                </a:solidFill>
              </a:rPr>
              <a:t>físico, mental y social, y no solamente la ausencia de afecciones o enfermedades.”        </a:t>
            </a:r>
            <a:r>
              <a:rPr lang="es-ES" dirty="0" smtClean="0"/>
              <a:t/>
            </a:r>
            <a:br>
              <a:rPr lang="es-ES" dirty="0" smtClean="0"/>
            </a:br>
            <a:r>
              <a:rPr lang="es-ES" dirty="0" smtClean="0"/>
              <a:t/>
            </a:r>
            <a:br>
              <a:rPr lang="es-ES" dirty="0" smtClean="0"/>
            </a:br>
            <a:r>
              <a:rPr lang="es-ES" sz="4000" dirty="0" smtClean="0"/>
              <a:t>--Organización Mundial de la Salud</a:t>
            </a:r>
            <a:endParaRPr lang="en-US"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5661" y="5244949"/>
            <a:ext cx="1861496" cy="934037"/>
          </a:xfrm>
          <a:prstGeom prst="rect">
            <a:avLst/>
          </a:prstGeom>
        </p:spPr>
      </p:pic>
    </p:spTree>
    <p:extLst>
      <p:ext uri="{BB962C8B-B14F-4D97-AF65-F5344CB8AC3E}">
        <p14:creationId xmlns:p14="http://schemas.microsoft.com/office/powerpoint/2010/main" val="170046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5471" y="1715428"/>
            <a:ext cx="10058400" cy="3565525"/>
          </a:xfrm>
        </p:spPr>
        <p:txBody>
          <a:bodyPr>
            <a:noAutofit/>
          </a:bodyPr>
          <a:lstStyle/>
          <a:p>
            <a:pPr algn="ctr"/>
            <a:r>
              <a:rPr lang="en-US" sz="5400" dirty="0" smtClean="0">
                <a:solidFill>
                  <a:schemeClr val="accent2"/>
                </a:solidFill>
              </a:rPr>
              <a:t>La </a:t>
            </a:r>
            <a:r>
              <a:rPr lang="en-US" sz="5400" dirty="0">
                <a:solidFill>
                  <a:schemeClr val="accent2"/>
                </a:solidFill>
              </a:rPr>
              <a:t>Nutrici</a:t>
            </a:r>
            <a:r>
              <a:rPr lang="es-ES" sz="5400" dirty="0">
                <a:solidFill>
                  <a:schemeClr val="accent2"/>
                </a:solidFill>
              </a:rPr>
              <a:t>ón y el Bienestar se colocan </a:t>
            </a:r>
            <a:r>
              <a:rPr lang="es-ES" sz="5400" dirty="0" smtClean="0">
                <a:solidFill>
                  <a:schemeClr val="accent2"/>
                </a:solidFill>
              </a:rPr>
              <a:t>como </a:t>
            </a:r>
            <a:r>
              <a:rPr lang="es-ES" sz="5400" dirty="0">
                <a:solidFill>
                  <a:schemeClr val="accent2"/>
                </a:solidFill>
              </a:rPr>
              <a:t>factores claves para el desarrollo humano y el alcance de una vida digna, con bienestar. </a:t>
            </a:r>
            <a:endParaRPr lang="en-US" sz="5400" dirty="0">
              <a:solidFill>
                <a:schemeClr val="accent2"/>
              </a:solidFill>
            </a:endParaRPr>
          </a:p>
        </p:txBody>
      </p:sp>
      <p:sp>
        <p:nvSpPr>
          <p:cNvPr id="3" name="Text Placeholder 2"/>
          <p:cNvSpPr>
            <a:spLocks noGrp="1"/>
          </p:cNvSpPr>
          <p:nvPr>
            <p:ph type="body" idx="4294967295"/>
          </p:nvPr>
        </p:nvSpPr>
        <p:spPr>
          <a:xfrm>
            <a:off x="1064455" y="978218"/>
            <a:ext cx="10058400" cy="1143000"/>
          </a:xfrm>
        </p:spPr>
        <p:txBody>
          <a:bodyPr>
            <a:normAutofit/>
          </a:bodyPr>
          <a:lstStyle/>
          <a:p>
            <a:pPr algn="ctr"/>
            <a:r>
              <a:rPr lang="en-US" sz="6000" b="1" dirty="0" smtClean="0">
                <a:solidFill>
                  <a:srgbClr val="C00000"/>
                </a:solidFill>
              </a:rPr>
              <a:t>CONCLUSIÓN</a:t>
            </a:r>
            <a:endParaRPr lang="en-US" sz="6000" b="1" dirty="0">
              <a:solidFill>
                <a:srgbClr val="C00000"/>
              </a:solidFill>
            </a:endParaRPr>
          </a:p>
        </p:txBody>
      </p:sp>
      <p:pic>
        <p:nvPicPr>
          <p:cNvPr id="4" name="Picture 3"/>
          <p:cNvPicPr>
            <a:picLocks noChangeAspect="1"/>
          </p:cNvPicPr>
          <p:nvPr/>
        </p:nvPicPr>
        <p:blipFill>
          <a:blip r:embed="rId2"/>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5778655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1380" y="0"/>
            <a:ext cx="8532440" cy="3566160"/>
          </a:xfrm>
        </p:spPr>
        <p:txBody>
          <a:bodyPr>
            <a:normAutofit/>
          </a:bodyPr>
          <a:lstStyle/>
          <a:p>
            <a:pPr algn="ctr"/>
            <a:r>
              <a:rPr lang="es-CR" sz="7200" dirty="0" smtClean="0">
                <a:solidFill>
                  <a:srgbClr val="C00000"/>
                </a:solidFill>
              </a:rPr>
              <a:t>¡Gracias!</a:t>
            </a:r>
            <a:endParaRPr lang="es-ES_tradnl" sz="7200" b="1" dirty="0">
              <a:solidFill>
                <a:srgbClr val="C00000"/>
              </a:solidFill>
            </a:endParaRPr>
          </a:p>
        </p:txBody>
      </p:sp>
      <p:sp>
        <p:nvSpPr>
          <p:cNvPr id="12" name="Subtitle 11"/>
          <p:cNvSpPr>
            <a:spLocks noGrp="1"/>
          </p:cNvSpPr>
          <p:nvPr>
            <p:ph type="body" idx="1"/>
          </p:nvPr>
        </p:nvSpPr>
        <p:spPr>
          <a:xfrm>
            <a:off x="1457035" y="3625403"/>
            <a:ext cx="8821130" cy="1143000"/>
          </a:xfrm>
        </p:spPr>
        <p:txBody>
          <a:bodyPr>
            <a:noAutofit/>
          </a:bodyPr>
          <a:lstStyle/>
          <a:p>
            <a:pPr algn="ctr"/>
            <a:r>
              <a:rPr lang="es-ES_tradnl" b="1" dirty="0" smtClean="0"/>
              <a:t>Dra. Rosanna mauro de maya, MS, RD, CEDRD-S</a:t>
            </a:r>
            <a:r>
              <a:rPr lang="es-ES_tradnl" sz="1800" b="1" dirty="0"/>
              <a:t>  </a:t>
            </a:r>
          </a:p>
          <a:p>
            <a:pPr algn="ctr"/>
            <a:r>
              <a:rPr lang="es-ES_tradnl" sz="1800" b="1" dirty="0"/>
              <a:t>                                                                                                                                              </a:t>
            </a:r>
            <a:endParaRPr lang="es-ES_tradnl" sz="1600" dirty="0"/>
          </a:p>
          <a:p>
            <a:pPr algn="ctr"/>
            <a:r>
              <a:rPr lang="es-ES_tradnl" sz="1600" dirty="0"/>
              <a:t>Nutricionista, master en </a:t>
            </a:r>
            <a:r>
              <a:rPr lang="es-ES" sz="1600" dirty="0"/>
              <a:t>psicología grupal</a:t>
            </a:r>
          </a:p>
          <a:p>
            <a:pPr algn="ctr"/>
            <a:r>
              <a:rPr lang="es-ES" sz="1600" dirty="0"/>
              <a:t>Especialista en trastornos de la conducta alimentaria (IAEDP)</a:t>
            </a:r>
          </a:p>
          <a:p>
            <a:pPr algn="ctr"/>
            <a:r>
              <a:rPr lang="es-ES" sz="1600" dirty="0"/>
              <a:t>Graduada del programa de salud y estilo de vida integrativa (</a:t>
            </a:r>
            <a:r>
              <a:rPr lang="es-ES" sz="1600" dirty="0" err="1"/>
              <a:t>U.Arizona</a:t>
            </a:r>
            <a:r>
              <a:rPr lang="es-ES" sz="1600" dirty="0"/>
              <a:t>), EXPERTA EN ENTREVISTA MOTIVACIONAL</a:t>
            </a:r>
          </a:p>
          <a:p>
            <a:pPr algn="ctr"/>
            <a:r>
              <a:rPr lang="es-ES" sz="1600" dirty="0"/>
              <a:t>Coach integral e integrativa certificada (una, universidad de Arizona)</a:t>
            </a:r>
            <a:endParaRPr lang="es-ES" sz="500" b="1" dirty="0">
              <a:solidFill>
                <a:schemeClr val="tx1"/>
              </a:solidFill>
            </a:endParaRPr>
          </a:p>
          <a:p>
            <a:pPr algn="ctr"/>
            <a:r>
              <a:rPr lang="es-ES" sz="1600" b="1" dirty="0">
                <a:solidFill>
                  <a:schemeClr val="tx1"/>
                </a:solidFill>
              </a:rPr>
              <a:t>Tel. (506) 8312-3936 / info@rosannamauro.com www.rosannamauro.com</a:t>
            </a:r>
            <a:endParaRPr lang="es-ES_tradnl" sz="1600" b="1" dirty="0">
              <a:solidFill>
                <a:schemeClr val="tx1"/>
              </a:solidFill>
            </a:endParaRPr>
          </a:p>
        </p:txBody>
      </p:sp>
      <p:pic>
        <p:nvPicPr>
          <p:cNvPr id="6" name="Picture 5"/>
          <p:cNvPicPr>
            <a:picLocks noChangeAspect="1"/>
          </p:cNvPicPr>
          <p:nvPr/>
        </p:nvPicPr>
        <p:blipFill>
          <a:blip r:embed="rId3"/>
          <a:stretch>
            <a:fillRect/>
          </a:stretch>
        </p:blipFill>
        <p:spPr>
          <a:xfrm>
            <a:off x="9265881" y="211220"/>
            <a:ext cx="2067922" cy="864096"/>
          </a:xfrm>
          <a:prstGeom prst="rect">
            <a:avLst/>
          </a:prstGeom>
        </p:spPr>
      </p:pic>
      <p:pic>
        <p:nvPicPr>
          <p:cNvPr id="7" name="Imagen 1" descr="C:\Users\Hannia\Desktop\2014-ILSI Mesoamerica\Logo\ILSI_Division_Mesoamerica_ILSI_H_Color.png"/>
          <p:cNvPicPr/>
          <p:nvPr/>
        </p:nvPicPr>
        <p:blipFill>
          <a:blip r:embed="rId4" cstate="print"/>
          <a:srcRect/>
          <a:stretch>
            <a:fillRect/>
          </a:stretch>
        </p:blipFill>
        <p:spPr bwMode="auto">
          <a:xfrm>
            <a:off x="210037" y="124863"/>
            <a:ext cx="1570555" cy="1036811"/>
          </a:xfrm>
          <a:prstGeom prst="rect">
            <a:avLst/>
          </a:prstGeom>
          <a:noFill/>
          <a:ln w="9525">
            <a:noFill/>
            <a:miter lim="800000"/>
            <a:headEnd/>
            <a:tailEnd/>
          </a:ln>
        </p:spPr>
      </p:pic>
    </p:spTree>
    <p:extLst>
      <p:ext uri="{BB962C8B-B14F-4D97-AF65-F5344CB8AC3E}">
        <p14:creationId xmlns:p14="http://schemas.microsoft.com/office/powerpoint/2010/main" val="572081353"/>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703512" y="332657"/>
            <a:ext cx="8964488" cy="1449387"/>
          </a:xfrm>
        </p:spPr>
        <p:txBody>
          <a:bodyPr>
            <a:normAutofit/>
          </a:bodyPr>
          <a:lstStyle/>
          <a:p>
            <a:pPr algn="ctr"/>
            <a:r>
              <a:rPr lang="en-US" sz="3600" b="1" dirty="0" smtClean="0">
                <a:solidFill>
                  <a:srgbClr val="BF362B"/>
                </a:solidFill>
              </a:rPr>
              <a:t>La </a:t>
            </a:r>
            <a:r>
              <a:rPr lang="en-US" sz="3600" b="1" dirty="0" err="1" smtClean="0">
                <a:solidFill>
                  <a:srgbClr val="BF362B"/>
                </a:solidFill>
              </a:rPr>
              <a:t>Salud</a:t>
            </a:r>
            <a:r>
              <a:rPr lang="en-US" sz="3600" b="1" dirty="0" smtClean="0">
                <a:solidFill>
                  <a:srgbClr val="BF362B"/>
                </a:solidFill>
              </a:rPr>
              <a:t>: Un </a:t>
            </a:r>
            <a:r>
              <a:rPr lang="en-US" sz="3600" b="1" dirty="0" err="1" smtClean="0">
                <a:solidFill>
                  <a:srgbClr val="BF362B"/>
                </a:solidFill>
              </a:rPr>
              <a:t>Reto</a:t>
            </a:r>
            <a:r>
              <a:rPr lang="en-US" sz="3600" b="1" dirty="0" smtClean="0">
                <a:solidFill>
                  <a:srgbClr val="BF362B"/>
                </a:solidFill>
              </a:rPr>
              <a:t> </a:t>
            </a:r>
            <a:r>
              <a:rPr lang="en-US" sz="3600" b="1" dirty="0">
                <a:solidFill>
                  <a:srgbClr val="BF362B"/>
                </a:solidFill>
              </a:rPr>
              <a:t>Multifactorial</a:t>
            </a:r>
            <a:r>
              <a:rPr lang="es-ES" dirty="0"/>
              <a:t/>
            </a:r>
            <a:br>
              <a:rPr lang="es-ES" dirty="0"/>
            </a:br>
            <a:endParaRPr lang="en-US" dirty="0"/>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655841" y="1556793"/>
            <a:ext cx="2663825" cy="4581525"/>
          </a:xfrm>
        </p:spPr>
      </p:pic>
    </p:spTree>
    <p:extLst>
      <p:ext uri="{BB962C8B-B14F-4D97-AF65-F5344CB8AC3E}">
        <p14:creationId xmlns:p14="http://schemas.microsoft.com/office/powerpoint/2010/main" val="476442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err="1" smtClean="0">
                <a:solidFill>
                  <a:srgbClr val="C00000"/>
                </a:solidFill>
              </a:rPr>
              <a:t>Bienestar</a:t>
            </a:r>
            <a:r>
              <a:rPr lang="en-US" sz="6600" b="1" dirty="0" smtClean="0">
                <a:solidFill>
                  <a:srgbClr val="C00000"/>
                </a:solidFill>
              </a:rPr>
              <a:t>. Def. </a:t>
            </a:r>
            <a:endParaRPr lang="en-US" sz="6600" b="1" dirty="0">
              <a:solidFill>
                <a:srgbClr val="C00000"/>
              </a:solidFill>
            </a:endParaRPr>
          </a:p>
        </p:txBody>
      </p:sp>
      <p:sp>
        <p:nvSpPr>
          <p:cNvPr id="3" name="Content Placeholder 2"/>
          <p:cNvSpPr>
            <a:spLocks noGrp="1"/>
          </p:cNvSpPr>
          <p:nvPr>
            <p:ph idx="1"/>
          </p:nvPr>
        </p:nvSpPr>
        <p:spPr>
          <a:xfrm>
            <a:off x="703384" y="2014546"/>
            <a:ext cx="10997549" cy="4301848"/>
          </a:xfrm>
        </p:spPr>
        <p:txBody>
          <a:bodyPr>
            <a:normAutofit fontScale="92500" lnSpcReduction="10000"/>
          </a:bodyPr>
          <a:lstStyle/>
          <a:p>
            <a:pPr fontAlgn="base"/>
            <a:r>
              <a:rPr lang="es-ES_tradnl" sz="3600" b="1" dirty="0" smtClean="0"/>
              <a:t>1. </a:t>
            </a:r>
            <a:r>
              <a:rPr lang="es-ES_tradnl" sz="3600" dirty="0" smtClean="0"/>
              <a:t>m. Conjunto de las cosas necesarias para vivir bien.</a:t>
            </a:r>
          </a:p>
          <a:p>
            <a:pPr fontAlgn="base"/>
            <a:r>
              <a:rPr lang="es-ES_tradnl" sz="3600" b="1" dirty="0" smtClean="0"/>
              <a:t>2. </a:t>
            </a:r>
            <a:r>
              <a:rPr lang="es-ES_tradnl" sz="3600" dirty="0" smtClean="0"/>
              <a:t>m. Vida holgada o abastecida de cuanto conduce a pasarlo    bien y con tranquilidad.</a:t>
            </a:r>
          </a:p>
          <a:p>
            <a:pPr fontAlgn="base"/>
            <a:r>
              <a:rPr lang="es-ES_tradnl" sz="3600" b="1" dirty="0" smtClean="0"/>
              <a:t>3. </a:t>
            </a:r>
            <a:r>
              <a:rPr lang="es-ES_tradnl" sz="3600" dirty="0" smtClean="0"/>
              <a:t>m. Estado de la persona en el que se le hace sensible el buen funcionamiento de su actividad somática y psíquica.</a:t>
            </a:r>
          </a:p>
          <a:p>
            <a:pPr fontAlgn="base"/>
            <a:endParaRPr lang="es-ES_tradnl" sz="3600" dirty="0" smtClean="0"/>
          </a:p>
          <a:p>
            <a:pPr fontAlgn="base"/>
            <a:endParaRPr lang="es-ES_tradnl" sz="3600" dirty="0"/>
          </a:p>
          <a:p>
            <a:pPr algn="r" fontAlgn="base"/>
            <a:r>
              <a:rPr lang="es-ES_tradnl" sz="2400" dirty="0" smtClean="0"/>
              <a:t>Fuente: Diccionario de la Real Academia Española</a:t>
            </a:r>
          </a:p>
          <a:p>
            <a:endParaRPr lang="en-US" dirty="0"/>
          </a:p>
        </p:txBody>
      </p:sp>
      <p:pic>
        <p:nvPicPr>
          <p:cNvPr id="4" name="Picture 3"/>
          <p:cNvPicPr>
            <a:picLocks noChangeAspect="1"/>
          </p:cNvPicPr>
          <p:nvPr/>
        </p:nvPicPr>
        <p:blipFill>
          <a:blip r:embed="rId2"/>
          <a:stretch>
            <a:fillRect/>
          </a:stretch>
        </p:blipFill>
        <p:spPr>
          <a:xfrm>
            <a:off x="9803764" y="141192"/>
            <a:ext cx="2067922" cy="864096"/>
          </a:xfrm>
          <a:prstGeom prst="rect">
            <a:avLst/>
          </a:prstGeom>
        </p:spPr>
      </p:pic>
    </p:spTree>
    <p:extLst>
      <p:ext uri="{BB962C8B-B14F-4D97-AF65-F5344CB8AC3E}">
        <p14:creationId xmlns:p14="http://schemas.microsoft.com/office/powerpoint/2010/main" val="104248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821495741"/>
              </p:ext>
            </p:extLst>
          </p:nvPr>
        </p:nvGraphicFramePr>
        <p:xfrm>
          <a:off x="1120726" y="1522706"/>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7065824" y="5906852"/>
            <a:ext cx="4837670" cy="369332"/>
          </a:xfrm>
          <a:prstGeom prst="rect">
            <a:avLst/>
          </a:prstGeom>
        </p:spPr>
        <p:txBody>
          <a:bodyPr wrap="none">
            <a:spAutoFit/>
          </a:bodyPr>
          <a:lstStyle/>
          <a:p>
            <a:pPr algn="r" fontAlgn="base"/>
            <a:r>
              <a:rPr lang="es-ES_tradnl"/>
              <a:t>Fuente: Diccionario de la Real Academia Española</a:t>
            </a:r>
            <a:endParaRPr lang="es-ES_tradnl" dirty="0"/>
          </a:p>
        </p:txBody>
      </p:sp>
      <p:pic>
        <p:nvPicPr>
          <p:cNvPr id="5" name="Picture 4"/>
          <p:cNvPicPr>
            <a:picLocks noChangeAspect="1"/>
          </p:cNvPicPr>
          <p:nvPr/>
        </p:nvPicPr>
        <p:blipFill>
          <a:blip r:embed="rId8"/>
          <a:stretch>
            <a:fillRect/>
          </a:stretch>
        </p:blipFill>
        <p:spPr>
          <a:xfrm>
            <a:off x="9803764" y="124863"/>
            <a:ext cx="2067922" cy="864096"/>
          </a:xfrm>
          <a:prstGeom prst="rect">
            <a:avLst/>
          </a:prstGeom>
        </p:spPr>
      </p:pic>
    </p:spTree>
    <p:extLst>
      <p:ext uri="{BB962C8B-B14F-4D97-AF65-F5344CB8AC3E}">
        <p14:creationId xmlns:p14="http://schemas.microsoft.com/office/powerpoint/2010/main" val="99924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84670B55-1648-144E-85C1-84C429E7E5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841E30C-C169-5A43-9802-7745602DBB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9618BAD9-302B-E941-8993-FCEDB8D6A72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FD352DB-11C5-DA4F-8836-0BC8D7FFC25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4">
                                            <p:graphicEl>
                                              <a:dgm id="{84670B55-1648-144E-85C1-84C429E7E56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
                                            <p:graphicEl>
                                              <a:dgm id="{1841E30C-C169-5A43-9802-7745602DBB4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4">
                                            <p:graphicEl>
                                              <a:dgm id="{9618BAD9-302B-E941-8993-FCEDB8D6A72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4">
                                            <p:graphicEl>
                                              <a:dgm id="{CFD352DB-11C5-DA4F-8836-0BC8D7FFC2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4" grpI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06700" y="147961"/>
            <a:ext cx="6413500" cy="6139176"/>
          </a:xfrm>
          <a:prstGeom prst="rect">
            <a:avLst/>
          </a:prstGeom>
        </p:spPr>
      </p:pic>
      <p:sp>
        <p:nvSpPr>
          <p:cNvPr id="3" name="TextBox 2"/>
          <p:cNvSpPr txBox="1"/>
          <p:nvPr/>
        </p:nvSpPr>
        <p:spPr>
          <a:xfrm>
            <a:off x="8801100" y="6300474"/>
            <a:ext cx="3302000" cy="338554"/>
          </a:xfrm>
          <a:prstGeom prst="rect">
            <a:avLst/>
          </a:prstGeom>
          <a:noFill/>
        </p:spPr>
        <p:txBody>
          <a:bodyPr wrap="square" rtlCol="0">
            <a:spAutoFit/>
          </a:bodyPr>
          <a:lstStyle/>
          <a:p>
            <a:r>
              <a:rPr lang="es-ES_tradnl" sz="1600" dirty="0" smtClean="0"/>
              <a:t>Fuente: The </a:t>
            </a:r>
            <a:r>
              <a:rPr lang="es-ES_tradnl" sz="1600" dirty="0" err="1" smtClean="0"/>
              <a:t>Guardian</a:t>
            </a:r>
            <a:r>
              <a:rPr lang="es-ES_tradnl" sz="1600" dirty="0" smtClean="0"/>
              <a:t>, 1-12-2012</a:t>
            </a:r>
            <a:endParaRPr lang="es-ES_tradnl" sz="1600" dirty="0"/>
          </a:p>
        </p:txBody>
      </p:sp>
    </p:spTree>
    <p:extLst>
      <p:ext uri="{BB962C8B-B14F-4D97-AF65-F5344CB8AC3E}">
        <p14:creationId xmlns:p14="http://schemas.microsoft.com/office/powerpoint/2010/main" val="2040100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3523</TotalTime>
  <Words>2383</Words>
  <Application>Microsoft Macintosh PowerPoint</Application>
  <PresentationFormat>Widescreen</PresentationFormat>
  <Paragraphs>255</Paragraphs>
  <Slides>51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Calibri</vt:lpstr>
      <vt:lpstr>Calibri Light</vt:lpstr>
      <vt:lpstr>Courier New</vt:lpstr>
      <vt:lpstr>Arial</vt:lpstr>
      <vt:lpstr>Retrospect</vt:lpstr>
      <vt:lpstr>La Nutrición y la Alimentación como Factor de Bienestar Humano</vt:lpstr>
      <vt:lpstr>Las opiniones expresadas en esta ponencia son propias y no reflejan aquellas del Instituto Internacional de Ciencias de la Vida—ILSI Mesoamérica o de ILSI Global </vt:lpstr>
      <vt:lpstr>Agenda de la Sesión</vt:lpstr>
      <vt:lpstr>La Salud, la Nutrición y el Bienestar</vt:lpstr>
      <vt:lpstr>“La salud es un estado de completo bienestar físico, mental y social, y no solamente la ausencia de afecciones o enfermedades.”          --Organización Mundial de la Salud</vt:lpstr>
      <vt:lpstr>La Salud: Un Reto Multifactorial </vt:lpstr>
      <vt:lpstr>Bienestar. Def. </vt:lpstr>
      <vt:lpstr>PowerPoint Presentation</vt:lpstr>
      <vt:lpstr>PowerPoint Presentation</vt:lpstr>
      <vt:lpstr>PowerPoint Presentation</vt:lpstr>
      <vt:lpstr>La Salud y el Bienestar son el Resultado de una Compleja Interacción entre los Sistemas Externos e Internos del Individuo</vt:lpstr>
      <vt:lpstr>Los Sistemas Externos</vt:lpstr>
      <vt:lpstr>PowerPoint Presentation</vt:lpstr>
      <vt:lpstr>PowerPoint Presentation</vt:lpstr>
      <vt:lpstr>Algunas Influencias</vt:lpstr>
      <vt:lpstr>El Sistema Interno:</vt:lpstr>
      <vt:lpstr>PowerPoint Presentation</vt:lpstr>
      <vt:lpstr>PowerPoint Presentation</vt:lpstr>
      <vt:lpstr>La Epigenética</vt:lpstr>
      <vt:lpstr>Factores Nutricionales</vt:lpstr>
      <vt:lpstr>PowerPoint Presentation</vt:lpstr>
      <vt:lpstr>La Microbiota</vt:lpstr>
      <vt:lpstr>PowerPoint Presentation</vt:lpstr>
      <vt:lpstr>PowerPoint Presentation</vt:lpstr>
      <vt:lpstr>Gestión Emocional y del Estrés</vt:lpstr>
      <vt:lpstr>Necesitamos construir experiencias de vida saludables y ecológicas</vt:lpstr>
      <vt:lpstr>¿Qué Hacemos para Favorecer el Bienestar Humano?</vt:lpstr>
      <vt:lpstr>PowerPoint Presentation</vt:lpstr>
      <vt:lpstr>1. Enfoque de Salud Integrativa</vt:lpstr>
      <vt:lpstr>PowerPoint Presentation</vt:lpstr>
      <vt:lpstr>PowerPoint Presentation</vt:lpstr>
      <vt:lpstr>Algunos de sus principios son:</vt:lpstr>
      <vt:lpstr>PowerPoint Presentation</vt:lpstr>
      <vt:lpstr>Algunos Estudios sobre Programas Integrativos</vt:lpstr>
      <vt:lpstr>Alguna Evidencia</vt:lpstr>
      <vt:lpstr>Alguna Evidencia</vt:lpstr>
      <vt:lpstr>PowerPoint Presentation</vt:lpstr>
      <vt:lpstr>PowerPoint Presentation</vt:lpstr>
      <vt:lpstr>Con la Visión Integrativa, además:</vt:lpstr>
      <vt:lpstr>2. Articulando Esfuerzos Público Privados para Desarrollar Programas y Estrategias de Prevención en todos los Sistemas</vt:lpstr>
      <vt:lpstr>3. Invertir en Prevención y Promoción es Costo-Efectivo</vt:lpstr>
      <vt:lpstr>4. Implementación de Estrategias Basadas en Evidencia para Promover Estado Nutricional Sano y Bienestar</vt:lpstr>
      <vt:lpstr>Neurofeedback y biofeedback</vt:lpstr>
      <vt:lpstr>Consciencia Plena o Mindfulness</vt:lpstr>
      <vt:lpstr>Alimentos Fermentados</vt:lpstr>
      <vt:lpstr>PowerPoint Presentation</vt:lpstr>
      <vt:lpstr>PowerPoint Presentation</vt:lpstr>
      <vt:lpstr>Mindful Eating:   Cómo Comemos es Igual de Importante que LO QUE comemos</vt:lpstr>
      <vt:lpstr>PowerPoint Presentation</vt:lpstr>
      <vt:lpstr>La Nutrición y el Bienestar se colocan como factores claves para el desarrollo humano y el alcance de una vida digna, con bienestar. </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Más Alla </dc:title>
  <dc:creator>Microsoft Office User</dc:creator>
  <cp:lastModifiedBy>Microsoft Office User</cp:lastModifiedBy>
  <cp:revision>248</cp:revision>
  <dcterms:created xsi:type="dcterms:W3CDTF">2019-07-16T12:53:40Z</dcterms:created>
  <dcterms:modified xsi:type="dcterms:W3CDTF">2019-09-06T00:20:50Z</dcterms:modified>
</cp:coreProperties>
</file>